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48"/>
  </p:notesMasterIdLst>
  <p:sldIdLst>
    <p:sldId id="303" r:id="rId3"/>
    <p:sldId id="304" r:id="rId4"/>
    <p:sldId id="272" r:id="rId5"/>
    <p:sldId id="258" r:id="rId6"/>
    <p:sldId id="305" r:id="rId7"/>
    <p:sldId id="306" r:id="rId8"/>
    <p:sldId id="261" r:id="rId9"/>
    <p:sldId id="257" r:id="rId10"/>
    <p:sldId id="309" r:id="rId11"/>
    <p:sldId id="333" r:id="rId12"/>
    <p:sldId id="325" r:id="rId13"/>
    <p:sldId id="334" r:id="rId14"/>
    <p:sldId id="310" r:id="rId15"/>
    <p:sldId id="311" r:id="rId16"/>
    <p:sldId id="330" r:id="rId17"/>
    <p:sldId id="326" r:id="rId18"/>
    <p:sldId id="328" r:id="rId19"/>
    <p:sldId id="335" r:id="rId20"/>
    <p:sldId id="327" r:id="rId21"/>
    <p:sldId id="312" r:id="rId22"/>
    <p:sldId id="316" r:id="rId23"/>
    <p:sldId id="336" r:id="rId24"/>
    <p:sldId id="324" r:id="rId25"/>
    <p:sldId id="337" r:id="rId26"/>
    <p:sldId id="319" r:id="rId27"/>
    <p:sldId id="318" r:id="rId28"/>
    <p:sldId id="323" r:id="rId29"/>
    <p:sldId id="317" r:id="rId30"/>
    <p:sldId id="338" r:id="rId31"/>
    <p:sldId id="315" r:id="rId32"/>
    <p:sldId id="339" r:id="rId33"/>
    <p:sldId id="340" r:id="rId34"/>
    <p:sldId id="314" r:id="rId35"/>
    <p:sldId id="321" r:id="rId36"/>
    <p:sldId id="341" r:id="rId37"/>
    <p:sldId id="322" r:id="rId38"/>
    <p:sldId id="320" r:id="rId39"/>
    <p:sldId id="331" r:id="rId40"/>
    <p:sldId id="313" r:id="rId41"/>
    <p:sldId id="329" r:id="rId42"/>
    <p:sldId id="332" r:id="rId43"/>
    <p:sldId id="271" r:id="rId44"/>
    <p:sldId id="269" r:id="rId45"/>
    <p:sldId id="274" r:id="rId46"/>
    <p:sldId id="26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66"/>
    <a:srgbClr val="A358CA"/>
    <a:srgbClr val="33832A"/>
    <a:srgbClr val="A9BFEE"/>
    <a:srgbClr val="DAACA9"/>
    <a:srgbClr val="D85B55"/>
    <a:srgbClr val="FF61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626996-A286-4F7E-94DB-93E4ED7E019B}" v="360" dt="2024-10-26T17:04:33.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4" autoAdjust="0"/>
    <p:restoredTop sz="79425" autoAdjust="0"/>
  </p:normalViewPr>
  <p:slideViewPr>
    <p:cSldViewPr snapToGrid="0">
      <p:cViewPr>
        <p:scale>
          <a:sx n="39" d="100"/>
          <a:sy n="39" d="100"/>
        </p:scale>
        <p:origin x="2070"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la Sonmez" userId="17a3e0973f72e78e" providerId="LiveId" clId="{BC79FF41-22FE-4DCC-97F3-29B38AE805A0}"/>
    <pc:docChg chg="undo custSel addSld delSld modSld sldOrd addMainMaster modMainMaster">
      <pc:chgData name="Damla Sonmez" userId="17a3e0973f72e78e" providerId="LiveId" clId="{BC79FF41-22FE-4DCC-97F3-29B38AE805A0}" dt="2024-10-10T19:46:41.857" v="1884" actId="688"/>
      <pc:docMkLst>
        <pc:docMk/>
      </pc:docMkLst>
      <pc:sldChg chg="del">
        <pc:chgData name="Damla Sonmez" userId="17a3e0973f72e78e" providerId="LiveId" clId="{BC79FF41-22FE-4DCC-97F3-29B38AE805A0}" dt="2024-10-10T19:36:36.497" v="1826" actId="47"/>
        <pc:sldMkLst>
          <pc:docMk/>
          <pc:sldMk cId="3153998444" sldId="256"/>
        </pc:sldMkLst>
      </pc:sldChg>
      <pc:sldChg chg="addSp delSp modSp mod ord modTransition setBg addAnim">
        <pc:chgData name="Damla Sonmez" userId="17a3e0973f72e78e" providerId="LiveId" clId="{BC79FF41-22FE-4DCC-97F3-29B38AE805A0}" dt="2024-10-10T19:40:08.710" v="1831" actId="1076"/>
        <pc:sldMkLst>
          <pc:docMk/>
          <pc:sldMk cId="45693603" sldId="257"/>
        </pc:sldMkLst>
        <pc:spChg chg="mod">
          <ac:chgData name="Damla Sonmez" userId="17a3e0973f72e78e" providerId="LiveId" clId="{BC79FF41-22FE-4DCC-97F3-29B38AE805A0}" dt="2024-10-10T17:30:50.363" v="19" actId="1076"/>
          <ac:spMkLst>
            <pc:docMk/>
            <pc:sldMk cId="45693603" sldId="257"/>
            <ac:spMk id="2" creationId="{409ECEE5-BC0F-23EB-EBC4-4E7F4D7D170F}"/>
          </ac:spMkLst>
        </pc:spChg>
        <pc:spChg chg="del">
          <ac:chgData name="Damla Sonmez" userId="17a3e0973f72e78e" providerId="LiveId" clId="{BC79FF41-22FE-4DCC-97F3-29B38AE805A0}" dt="2024-10-10T17:30:21.153" v="16" actId="478"/>
          <ac:spMkLst>
            <pc:docMk/>
            <pc:sldMk cId="45693603" sldId="257"/>
            <ac:spMk id="3" creationId="{2841BBA3-FF66-7DD3-7F1D-E7DC5938202E}"/>
          </ac:spMkLst>
        </pc:spChg>
        <pc:spChg chg="add">
          <ac:chgData name="Damla Sonmez" userId="17a3e0973f72e78e" providerId="LiveId" clId="{BC79FF41-22FE-4DCC-97F3-29B38AE805A0}" dt="2024-10-10T17:30:44.446" v="17" actId="26606"/>
          <ac:spMkLst>
            <pc:docMk/>
            <pc:sldMk cId="45693603" sldId="257"/>
            <ac:spMk id="7" creationId="{489B7BFD-8F45-4093-AD9C-91B15B0503D9}"/>
          </ac:spMkLst>
        </pc:spChg>
        <pc:spChg chg="add">
          <ac:chgData name="Damla Sonmez" userId="17a3e0973f72e78e" providerId="LiveId" clId="{BC79FF41-22FE-4DCC-97F3-29B38AE805A0}" dt="2024-10-10T17:30:44.446" v="17" actId="26606"/>
          <ac:spMkLst>
            <pc:docMk/>
            <pc:sldMk cId="45693603" sldId="257"/>
            <ac:spMk id="13" creationId="{498F8FF6-43B4-494A-AF8F-123A4983EDF7}"/>
          </ac:spMkLst>
        </pc:spChg>
        <pc:spChg chg="add">
          <ac:chgData name="Damla Sonmez" userId="17a3e0973f72e78e" providerId="LiveId" clId="{BC79FF41-22FE-4DCC-97F3-29B38AE805A0}" dt="2024-10-10T17:30:44.446" v="17" actId="26606"/>
          <ac:spMkLst>
            <pc:docMk/>
            <pc:sldMk cId="45693603" sldId="257"/>
            <ac:spMk id="15" creationId="{2B06059C-C357-4011-82B9-9C0106301384}"/>
          </ac:spMkLst>
        </pc:spChg>
        <pc:spChg chg="add">
          <ac:chgData name="Damla Sonmez" userId="17a3e0973f72e78e" providerId="LiveId" clId="{BC79FF41-22FE-4DCC-97F3-29B38AE805A0}" dt="2024-10-10T17:30:44.446" v="17" actId="26606"/>
          <ac:spMkLst>
            <pc:docMk/>
            <pc:sldMk cId="45693603" sldId="257"/>
            <ac:spMk id="17" creationId="{5AFEC601-A132-47EE-B0C2-B38ACD9FCE6F}"/>
          </ac:spMkLst>
        </pc:spChg>
        <pc:spChg chg="add">
          <ac:chgData name="Damla Sonmez" userId="17a3e0973f72e78e" providerId="LiveId" clId="{BC79FF41-22FE-4DCC-97F3-29B38AE805A0}" dt="2024-10-10T17:30:44.446" v="17" actId="26606"/>
          <ac:spMkLst>
            <pc:docMk/>
            <pc:sldMk cId="45693603" sldId="257"/>
            <ac:spMk id="19" creationId="{279CAF82-0ECF-42BE-8F37-F71941E5D410}"/>
          </ac:spMkLst>
        </pc:spChg>
        <pc:spChg chg="add">
          <ac:chgData name="Damla Sonmez" userId="17a3e0973f72e78e" providerId="LiveId" clId="{BC79FF41-22FE-4DCC-97F3-29B38AE805A0}" dt="2024-10-10T17:30:44.446" v="17" actId="26606"/>
          <ac:spMkLst>
            <pc:docMk/>
            <pc:sldMk cId="45693603" sldId="257"/>
            <ac:spMk id="21" creationId="{218E095B-4870-4AD5-9C41-C16D59523501}"/>
          </ac:spMkLst>
        </pc:spChg>
        <pc:spChg chg="add">
          <ac:chgData name="Damla Sonmez" userId="17a3e0973f72e78e" providerId="LiveId" clId="{BC79FF41-22FE-4DCC-97F3-29B38AE805A0}" dt="2024-10-10T17:30:44.446" v="17" actId="26606"/>
          <ac:spMkLst>
            <pc:docMk/>
            <pc:sldMk cId="45693603" sldId="257"/>
            <ac:spMk id="30" creationId="{033BC44A-0661-43B4-9C14-FD5963C226AE}"/>
          </ac:spMkLst>
        </pc:spChg>
        <pc:spChg chg="add">
          <ac:chgData name="Damla Sonmez" userId="17a3e0973f72e78e" providerId="LiveId" clId="{BC79FF41-22FE-4DCC-97F3-29B38AE805A0}" dt="2024-10-10T17:30:44.446" v="17" actId="26606"/>
          <ac:spMkLst>
            <pc:docMk/>
            <pc:sldMk cId="45693603" sldId="257"/>
            <ac:spMk id="32" creationId="{BE8CB2F0-2F5A-4EBD-B214-E0309C31F578}"/>
          </ac:spMkLst>
        </pc:spChg>
        <pc:spChg chg="add">
          <ac:chgData name="Damla Sonmez" userId="17a3e0973f72e78e" providerId="LiveId" clId="{BC79FF41-22FE-4DCC-97F3-29B38AE805A0}" dt="2024-10-10T17:30:44.446" v="17" actId="26606"/>
          <ac:spMkLst>
            <pc:docMk/>
            <pc:sldMk cId="45693603" sldId="257"/>
            <ac:spMk id="34" creationId="{FFD3887D-244B-4EC4-9208-E304984C5D0F}"/>
          </ac:spMkLst>
        </pc:spChg>
        <pc:spChg chg="add">
          <ac:chgData name="Damla Sonmez" userId="17a3e0973f72e78e" providerId="LiveId" clId="{BC79FF41-22FE-4DCC-97F3-29B38AE805A0}" dt="2024-10-10T17:30:44.446" v="17" actId="26606"/>
          <ac:spMkLst>
            <pc:docMk/>
            <pc:sldMk cId="45693603" sldId="257"/>
            <ac:spMk id="36" creationId="{97224C31-855E-4593-8A58-5B2B0CC4F537}"/>
          </ac:spMkLst>
        </pc:spChg>
        <pc:grpChg chg="add">
          <ac:chgData name="Damla Sonmez" userId="17a3e0973f72e78e" providerId="LiveId" clId="{BC79FF41-22FE-4DCC-97F3-29B38AE805A0}" dt="2024-10-10T17:30:44.446" v="17" actId="26606"/>
          <ac:grpSpMkLst>
            <pc:docMk/>
            <pc:sldMk cId="45693603" sldId="257"/>
            <ac:grpSpMk id="9" creationId="{042BC7E5-76DB-4826-8C07-4A49B6353F76}"/>
          </ac:grpSpMkLst>
        </pc:grpChg>
        <pc:grpChg chg="add">
          <ac:chgData name="Damla Sonmez" userId="17a3e0973f72e78e" providerId="LiveId" clId="{BC79FF41-22FE-4DCC-97F3-29B38AE805A0}" dt="2024-10-10T17:30:44.446" v="17" actId="26606"/>
          <ac:grpSpMkLst>
            <pc:docMk/>
            <pc:sldMk cId="45693603" sldId="257"/>
            <ac:grpSpMk id="23" creationId="{FB9739EB-7F66-433D-841F-AB3CD18700B7}"/>
          </ac:grpSpMkLst>
        </pc:grpChg>
        <pc:picChg chg="add mod">
          <ac:chgData name="Damla Sonmez" userId="17a3e0973f72e78e" providerId="LiveId" clId="{BC79FF41-22FE-4DCC-97F3-29B38AE805A0}" dt="2024-10-10T19:40:08.710" v="1831" actId="1076"/>
          <ac:picMkLst>
            <pc:docMk/>
            <pc:sldMk cId="45693603" sldId="257"/>
            <ac:picMk id="4" creationId="{7003B0DA-1C60-C324-4109-0F1DF05818E9}"/>
          </ac:picMkLst>
        </pc:picChg>
      </pc:sldChg>
      <pc:sldChg chg="modSp mod">
        <pc:chgData name="Damla Sonmez" userId="17a3e0973f72e78e" providerId="LiveId" clId="{BC79FF41-22FE-4DCC-97F3-29B38AE805A0}" dt="2024-10-10T17:53:43.085" v="955" actId="20577"/>
        <pc:sldMkLst>
          <pc:docMk/>
          <pc:sldMk cId="904445503" sldId="258"/>
        </pc:sldMkLst>
        <pc:spChg chg="mod">
          <ac:chgData name="Damla Sonmez" userId="17a3e0973f72e78e" providerId="LiveId" clId="{BC79FF41-22FE-4DCC-97F3-29B38AE805A0}" dt="2024-10-10T17:31:39.030" v="54" actId="20577"/>
          <ac:spMkLst>
            <pc:docMk/>
            <pc:sldMk cId="904445503" sldId="258"/>
            <ac:spMk id="2" creationId="{15BAAF9E-AA1F-E875-13F9-C1AE9E3D1169}"/>
          </ac:spMkLst>
        </pc:spChg>
        <pc:spChg chg="mod">
          <ac:chgData name="Damla Sonmez" userId="17a3e0973f72e78e" providerId="LiveId" clId="{BC79FF41-22FE-4DCC-97F3-29B38AE805A0}" dt="2024-10-10T17:53:43.085" v="955" actId="20577"/>
          <ac:spMkLst>
            <pc:docMk/>
            <pc:sldMk cId="904445503" sldId="258"/>
            <ac:spMk id="3" creationId="{E7A4D10C-BBFB-7D85-F3F8-5769F2CC4904}"/>
          </ac:spMkLst>
        </pc:spChg>
      </pc:sldChg>
      <pc:sldChg chg="addSp modSp mod modAnim">
        <pc:chgData name="Damla Sonmez" userId="17a3e0973f72e78e" providerId="LiveId" clId="{BC79FF41-22FE-4DCC-97F3-29B38AE805A0}" dt="2024-10-10T17:51:06.548" v="943" actId="1076"/>
        <pc:sldMkLst>
          <pc:docMk/>
          <pc:sldMk cId="1172897496" sldId="260"/>
        </pc:sldMkLst>
        <pc:picChg chg="add mod">
          <ac:chgData name="Damla Sonmez" userId="17a3e0973f72e78e" providerId="LiveId" clId="{BC79FF41-22FE-4DCC-97F3-29B38AE805A0}" dt="2024-10-10T17:51:06.548" v="943" actId="1076"/>
          <ac:picMkLst>
            <pc:docMk/>
            <pc:sldMk cId="1172897496" sldId="260"/>
            <ac:picMk id="2" creationId="{A22E20DF-F582-E23B-5805-C2D5CE3223DF}"/>
          </ac:picMkLst>
        </pc:picChg>
      </pc:sldChg>
      <pc:sldChg chg="addSp delSp modSp mod">
        <pc:chgData name="Damla Sonmez" userId="17a3e0973f72e78e" providerId="LiveId" clId="{BC79FF41-22FE-4DCC-97F3-29B38AE805A0}" dt="2024-10-10T17:42:40.605" v="720" actId="1076"/>
        <pc:sldMkLst>
          <pc:docMk/>
          <pc:sldMk cId="2182572869" sldId="261"/>
        </pc:sldMkLst>
        <pc:picChg chg="add mod">
          <ac:chgData name="Damla Sonmez" userId="17a3e0973f72e78e" providerId="LiveId" clId="{BC79FF41-22FE-4DCC-97F3-29B38AE805A0}" dt="2024-10-10T17:42:40.605" v="720" actId="1076"/>
          <ac:picMkLst>
            <pc:docMk/>
            <pc:sldMk cId="2182572869" sldId="261"/>
            <ac:picMk id="3" creationId="{0E06D602-3928-01E6-0E9F-24B73E8133E0}"/>
          </ac:picMkLst>
        </pc:picChg>
        <pc:picChg chg="del">
          <ac:chgData name="Damla Sonmez" userId="17a3e0973f72e78e" providerId="LiveId" clId="{BC79FF41-22FE-4DCC-97F3-29B38AE805A0}" dt="2024-10-10T17:42:23.848" v="713" actId="21"/>
          <ac:picMkLst>
            <pc:docMk/>
            <pc:sldMk cId="2182572869" sldId="261"/>
            <ac:picMk id="12" creationId="{4FBB0393-9E26-E1C5-FDB4-E2D6D605D12A}"/>
          </ac:picMkLst>
        </pc:picChg>
        <pc:picChg chg="del">
          <ac:chgData name="Damla Sonmez" userId="17a3e0973f72e78e" providerId="LiveId" clId="{BC79FF41-22FE-4DCC-97F3-29B38AE805A0}" dt="2024-10-10T17:42:18.779" v="711" actId="21"/>
          <ac:picMkLst>
            <pc:docMk/>
            <pc:sldMk cId="2182572869" sldId="261"/>
            <ac:picMk id="16" creationId="{E9FECDD1-928F-987D-5981-A7771CA66D2C}"/>
          </ac:picMkLst>
        </pc:picChg>
        <pc:picChg chg="del">
          <ac:chgData name="Damla Sonmez" userId="17a3e0973f72e78e" providerId="LiveId" clId="{BC79FF41-22FE-4DCC-97F3-29B38AE805A0}" dt="2024-10-10T17:42:14.188" v="709" actId="21"/>
          <ac:picMkLst>
            <pc:docMk/>
            <pc:sldMk cId="2182572869" sldId="261"/>
            <ac:picMk id="17" creationId="{54CE2B7A-728E-DEE1-758E-AD66CD70404E}"/>
          </ac:picMkLst>
        </pc:picChg>
        <pc:picChg chg="del">
          <ac:chgData name="Damla Sonmez" userId="17a3e0973f72e78e" providerId="LiveId" clId="{BC79FF41-22FE-4DCC-97F3-29B38AE805A0}" dt="2024-10-10T17:42:05.920" v="707" actId="21"/>
          <ac:picMkLst>
            <pc:docMk/>
            <pc:sldMk cId="2182572869" sldId="261"/>
            <ac:picMk id="18" creationId="{DD712FE9-17B4-6B2F-95AF-A5980913A7FB}"/>
          </ac:picMkLst>
        </pc:picChg>
        <pc:picChg chg="del">
          <ac:chgData name="Damla Sonmez" userId="17a3e0973f72e78e" providerId="LiveId" clId="{BC79FF41-22FE-4DCC-97F3-29B38AE805A0}" dt="2024-10-10T17:42:28.317" v="715" actId="21"/>
          <ac:picMkLst>
            <pc:docMk/>
            <pc:sldMk cId="2182572869" sldId="261"/>
            <ac:picMk id="19" creationId="{80C3B9A7-6798-FD8A-2012-3A47568012D7}"/>
          </ac:picMkLst>
        </pc:picChg>
        <pc:picChg chg="del">
          <ac:chgData name="Damla Sonmez" userId="17a3e0973f72e78e" providerId="LiveId" clId="{BC79FF41-22FE-4DCC-97F3-29B38AE805A0}" dt="2024-10-10T17:42:32.510" v="717" actId="21"/>
          <ac:picMkLst>
            <pc:docMk/>
            <pc:sldMk cId="2182572869" sldId="261"/>
            <ac:picMk id="20" creationId="{C8A5BFC3-E8EA-4C98-0E3F-CFFA03762750}"/>
          </ac:picMkLst>
        </pc:picChg>
      </pc:sldChg>
      <pc:sldChg chg="addSp modSp mod ord modTransition setBg modAnim">
        <pc:chgData name="Damla Sonmez" userId="17a3e0973f72e78e" providerId="LiveId" clId="{BC79FF41-22FE-4DCC-97F3-29B38AE805A0}" dt="2024-10-10T19:41:04.072" v="1836"/>
        <pc:sldMkLst>
          <pc:docMk/>
          <pc:sldMk cId="305765905" sldId="262"/>
        </pc:sldMkLst>
        <pc:spChg chg="mod">
          <ac:chgData name="Damla Sonmez" userId="17a3e0973f72e78e" providerId="LiveId" clId="{BC79FF41-22FE-4DCC-97F3-29B38AE805A0}" dt="2024-10-10T17:46:53.796" v="881" actId="207"/>
          <ac:spMkLst>
            <pc:docMk/>
            <pc:sldMk cId="305765905" sldId="262"/>
            <ac:spMk id="2" creationId="{D8D584BB-7D11-D5C2-43F9-32FD2DCFEB6E}"/>
          </ac:spMkLst>
        </pc:spChg>
        <pc:spChg chg="mod">
          <ac:chgData name="Damla Sonmez" userId="17a3e0973f72e78e" providerId="LiveId" clId="{BC79FF41-22FE-4DCC-97F3-29B38AE805A0}" dt="2024-10-10T17:47:05.324" v="883" actId="20577"/>
          <ac:spMkLst>
            <pc:docMk/>
            <pc:sldMk cId="305765905" sldId="262"/>
            <ac:spMk id="5" creationId="{43A644E8-AC72-767C-EC15-26596768EA77}"/>
          </ac:spMkLst>
        </pc:spChg>
        <pc:spChg chg="add">
          <ac:chgData name="Damla Sonmez" userId="17a3e0973f72e78e" providerId="LiveId" clId="{BC79FF41-22FE-4DCC-97F3-29B38AE805A0}" dt="2024-10-10T17:46:47.734" v="880" actId="26606"/>
          <ac:spMkLst>
            <pc:docMk/>
            <pc:sldMk cId="305765905" sldId="262"/>
            <ac:spMk id="10" creationId="{27427488-068E-4B55-AC8D-CD070B8CD46D}"/>
          </ac:spMkLst>
        </pc:spChg>
        <pc:spChg chg="add">
          <ac:chgData name="Damla Sonmez" userId="17a3e0973f72e78e" providerId="LiveId" clId="{BC79FF41-22FE-4DCC-97F3-29B38AE805A0}" dt="2024-10-10T17:46:47.734" v="880" actId="26606"/>
          <ac:spMkLst>
            <pc:docMk/>
            <pc:sldMk cId="305765905" sldId="262"/>
            <ac:spMk id="16" creationId="{DE35DE37-E5F4-4D1E-8AE0-8A7D46F3B334}"/>
          </ac:spMkLst>
        </pc:spChg>
        <pc:spChg chg="add">
          <ac:chgData name="Damla Sonmez" userId="17a3e0973f72e78e" providerId="LiveId" clId="{BC79FF41-22FE-4DCC-97F3-29B38AE805A0}" dt="2024-10-10T17:46:47.734" v="880" actId="26606"/>
          <ac:spMkLst>
            <pc:docMk/>
            <pc:sldMk cId="305765905" sldId="262"/>
            <ac:spMk id="18" creationId="{A20AF199-99C2-4569-9CAF-24514AE5E82A}"/>
          </ac:spMkLst>
        </pc:spChg>
        <pc:grpChg chg="add">
          <ac:chgData name="Damla Sonmez" userId="17a3e0973f72e78e" providerId="LiveId" clId="{BC79FF41-22FE-4DCC-97F3-29B38AE805A0}" dt="2024-10-10T17:46:47.734" v="880" actId="26606"/>
          <ac:grpSpMkLst>
            <pc:docMk/>
            <pc:sldMk cId="305765905" sldId="262"/>
            <ac:grpSpMk id="12" creationId="{69007781-1AEE-4FE2-8527-FF7B46F123F7}"/>
          </ac:grpSpMkLst>
        </pc:grpChg>
      </pc:sldChg>
      <pc:sldChg chg="del ord">
        <pc:chgData name="Damla Sonmez" userId="17a3e0973f72e78e" providerId="LiveId" clId="{BC79FF41-22FE-4DCC-97F3-29B38AE805A0}" dt="2024-10-10T17:54:39.016" v="984" actId="47"/>
        <pc:sldMkLst>
          <pc:docMk/>
          <pc:sldMk cId="919453641" sldId="264"/>
        </pc:sldMkLst>
      </pc:sldChg>
      <pc:sldChg chg="del">
        <pc:chgData name="Damla Sonmez" userId="17a3e0973f72e78e" providerId="LiveId" clId="{BC79FF41-22FE-4DCC-97F3-29B38AE805A0}" dt="2024-10-10T17:54:39.724" v="985" actId="47"/>
        <pc:sldMkLst>
          <pc:docMk/>
          <pc:sldMk cId="94227273" sldId="265"/>
        </pc:sldMkLst>
      </pc:sldChg>
      <pc:sldChg chg="addSp delSp modSp mod modTransition setBg">
        <pc:chgData name="Damla Sonmez" userId="17a3e0973f72e78e" providerId="LiveId" clId="{BC79FF41-22FE-4DCC-97F3-29B38AE805A0}" dt="2024-10-10T19:41:42.547" v="1837"/>
        <pc:sldMkLst>
          <pc:docMk/>
          <pc:sldMk cId="2460451578" sldId="266"/>
        </pc:sldMkLst>
        <pc:spChg chg="mod">
          <ac:chgData name="Damla Sonmez" userId="17a3e0973f72e78e" providerId="LiveId" clId="{BC79FF41-22FE-4DCC-97F3-29B38AE805A0}" dt="2024-10-10T17:55:19.407" v="1020" actId="207"/>
          <ac:spMkLst>
            <pc:docMk/>
            <pc:sldMk cId="2460451578" sldId="266"/>
            <ac:spMk id="2" creationId="{76282AAF-5B36-071D-874E-588CD8500F92}"/>
          </ac:spMkLst>
        </pc:spChg>
        <pc:spChg chg="del mod">
          <ac:chgData name="Damla Sonmez" userId="17a3e0973f72e78e" providerId="LiveId" clId="{BC79FF41-22FE-4DCC-97F3-29B38AE805A0}" dt="2024-10-10T17:54:59.610" v="1017"/>
          <ac:spMkLst>
            <pc:docMk/>
            <pc:sldMk cId="2460451578" sldId="266"/>
            <ac:spMk id="3" creationId="{10A32BA9-0368-F41E-0FD0-03FA04104806}"/>
          </ac:spMkLst>
        </pc:spChg>
        <pc:spChg chg="add mod">
          <ac:chgData name="Damla Sonmez" userId="17a3e0973f72e78e" providerId="LiveId" clId="{BC79FF41-22FE-4DCC-97F3-29B38AE805A0}" dt="2024-10-10T18:04:19.984" v="1147" actId="255"/>
          <ac:spMkLst>
            <pc:docMk/>
            <pc:sldMk cId="2460451578" sldId="266"/>
            <ac:spMk id="4" creationId="{4850B49A-00A1-69C2-4146-FA6814F52F8B}"/>
          </ac:spMkLst>
        </pc:spChg>
        <pc:spChg chg="add">
          <ac:chgData name="Damla Sonmez" userId="17a3e0973f72e78e" providerId="LiveId" clId="{BC79FF41-22FE-4DCC-97F3-29B38AE805A0}" dt="2024-10-10T17:55:15.726" v="1019" actId="26606"/>
          <ac:spMkLst>
            <pc:docMk/>
            <pc:sldMk cId="2460451578" sldId="266"/>
            <ac:spMk id="9" creationId="{100EDD19-6802-4EC3-95CE-CFFAB042CFD6}"/>
          </ac:spMkLst>
        </pc:spChg>
        <pc:spChg chg="add">
          <ac:chgData name="Damla Sonmez" userId="17a3e0973f72e78e" providerId="LiveId" clId="{BC79FF41-22FE-4DCC-97F3-29B38AE805A0}" dt="2024-10-10T17:55:15.726" v="1019" actId="26606"/>
          <ac:spMkLst>
            <pc:docMk/>
            <pc:sldMk cId="2460451578" sldId="266"/>
            <ac:spMk id="11" creationId="{DB17E863-922E-4C26-BD64-E8FD41D28661}"/>
          </ac:spMkLst>
        </pc:spChg>
      </pc:sldChg>
      <pc:sldChg chg="del">
        <pc:chgData name="Damla Sonmez" userId="17a3e0973f72e78e" providerId="LiveId" clId="{BC79FF41-22FE-4DCC-97F3-29B38AE805A0}" dt="2024-10-10T17:54:01.141" v="956" actId="47"/>
        <pc:sldMkLst>
          <pc:docMk/>
          <pc:sldMk cId="4292766709" sldId="267"/>
        </pc:sldMkLst>
      </pc:sldChg>
      <pc:sldChg chg="addSp delSp modSp mod ord">
        <pc:chgData name="Damla Sonmez" userId="17a3e0973f72e78e" providerId="LiveId" clId="{BC79FF41-22FE-4DCC-97F3-29B38AE805A0}" dt="2024-10-10T19:44:01.266" v="1860" actId="1076"/>
        <pc:sldMkLst>
          <pc:docMk/>
          <pc:sldMk cId="915407467" sldId="268"/>
        </pc:sldMkLst>
        <pc:spChg chg="add mod">
          <ac:chgData name="Damla Sonmez" userId="17a3e0973f72e78e" providerId="LiveId" clId="{BC79FF41-22FE-4DCC-97F3-29B38AE805A0}" dt="2024-10-10T18:15:08.962" v="1240" actId="14100"/>
          <ac:spMkLst>
            <pc:docMk/>
            <pc:sldMk cId="915407467" sldId="268"/>
            <ac:spMk id="4" creationId="{865C63D7-5A23-A2F8-2321-A8B84DF780E3}"/>
          </ac:spMkLst>
        </pc:spChg>
        <pc:spChg chg="del">
          <ac:chgData name="Damla Sonmez" userId="17a3e0973f72e78e" providerId="LiveId" clId="{BC79FF41-22FE-4DCC-97F3-29B38AE805A0}" dt="2024-10-10T18:11:16.393" v="1198" actId="478"/>
          <ac:spMkLst>
            <pc:docMk/>
            <pc:sldMk cId="915407467" sldId="268"/>
            <ac:spMk id="5" creationId="{9CB43CE3-48A4-FF0E-D0B1-19442CD44017}"/>
          </ac:spMkLst>
        </pc:spChg>
        <pc:picChg chg="add mod">
          <ac:chgData name="Damla Sonmez" userId="17a3e0973f72e78e" providerId="LiveId" clId="{BC79FF41-22FE-4DCC-97F3-29B38AE805A0}" dt="2024-10-10T19:43:53.686" v="1857" actId="1076"/>
          <ac:picMkLst>
            <pc:docMk/>
            <pc:sldMk cId="915407467" sldId="268"/>
            <ac:picMk id="3" creationId="{B1CCDF0C-91EF-2FD8-B16B-5F5324F73369}"/>
          </ac:picMkLst>
        </pc:picChg>
        <pc:picChg chg="add mod">
          <ac:chgData name="Damla Sonmez" userId="17a3e0973f72e78e" providerId="LiveId" clId="{BC79FF41-22FE-4DCC-97F3-29B38AE805A0}" dt="2024-10-10T19:43:55.772" v="1858" actId="1076"/>
          <ac:picMkLst>
            <pc:docMk/>
            <pc:sldMk cId="915407467" sldId="268"/>
            <ac:picMk id="6" creationId="{2E0E4D6A-696F-B46E-7C15-E2EB04314A7E}"/>
          </ac:picMkLst>
        </pc:picChg>
        <pc:picChg chg="add mod">
          <ac:chgData name="Damla Sonmez" userId="17a3e0973f72e78e" providerId="LiveId" clId="{BC79FF41-22FE-4DCC-97F3-29B38AE805A0}" dt="2024-10-10T19:44:01.266" v="1860" actId="1076"/>
          <ac:picMkLst>
            <pc:docMk/>
            <pc:sldMk cId="915407467" sldId="268"/>
            <ac:picMk id="7" creationId="{5E1D1C84-3BE0-4B23-F7D1-4A208131C1D9}"/>
          </ac:picMkLst>
        </pc:picChg>
      </pc:sldChg>
      <pc:sldChg chg="addSp modSp mod ord modTransition">
        <pc:chgData name="Damla Sonmez" userId="17a3e0973f72e78e" providerId="LiveId" clId="{BC79FF41-22FE-4DCC-97F3-29B38AE805A0}" dt="2024-10-10T19:42:12.444" v="1842" actId="1076"/>
        <pc:sldMkLst>
          <pc:docMk/>
          <pc:sldMk cId="3217919728" sldId="269"/>
        </pc:sldMkLst>
        <pc:spChg chg="add mod">
          <ac:chgData name="Damla Sonmez" userId="17a3e0973f72e78e" providerId="LiveId" clId="{BC79FF41-22FE-4DCC-97F3-29B38AE805A0}" dt="2024-10-10T18:06:02.403" v="1195" actId="1076"/>
          <ac:spMkLst>
            <pc:docMk/>
            <pc:sldMk cId="3217919728" sldId="269"/>
            <ac:spMk id="2" creationId="{842CB578-33B6-5C18-A325-3D28DA980FE6}"/>
          </ac:spMkLst>
        </pc:spChg>
        <pc:spChg chg="mod">
          <ac:chgData name="Damla Sonmez" userId="17a3e0973f72e78e" providerId="LiveId" clId="{BC79FF41-22FE-4DCC-97F3-29B38AE805A0}" dt="2024-10-10T19:42:11.134" v="1841"/>
          <ac:spMkLst>
            <pc:docMk/>
            <pc:sldMk cId="3217919728" sldId="269"/>
            <ac:spMk id="5" creationId="{CAFD27B8-719A-A221-337D-99258573D242}"/>
          </ac:spMkLst>
        </pc:spChg>
        <pc:spChg chg="mod">
          <ac:chgData name="Damla Sonmez" userId="17a3e0973f72e78e" providerId="LiveId" clId="{BC79FF41-22FE-4DCC-97F3-29B38AE805A0}" dt="2024-10-10T19:42:11.134" v="1841"/>
          <ac:spMkLst>
            <pc:docMk/>
            <pc:sldMk cId="3217919728" sldId="269"/>
            <ac:spMk id="6" creationId="{3BBA3AE2-5758-32F3-2B83-082AFF9A7A37}"/>
          </ac:spMkLst>
        </pc:spChg>
        <pc:grpChg chg="add mod">
          <ac:chgData name="Damla Sonmez" userId="17a3e0973f72e78e" providerId="LiveId" clId="{BC79FF41-22FE-4DCC-97F3-29B38AE805A0}" dt="2024-10-10T19:42:12.444" v="1842" actId="1076"/>
          <ac:grpSpMkLst>
            <pc:docMk/>
            <pc:sldMk cId="3217919728" sldId="269"/>
            <ac:grpSpMk id="3" creationId="{01202387-FFE3-332A-F78F-F4D02EA59D4B}"/>
          </ac:grpSpMkLst>
        </pc:grpChg>
        <pc:picChg chg="mod">
          <ac:chgData name="Damla Sonmez" userId="17a3e0973f72e78e" providerId="LiveId" clId="{BC79FF41-22FE-4DCC-97F3-29B38AE805A0}" dt="2024-10-10T19:42:11.134" v="1841"/>
          <ac:picMkLst>
            <pc:docMk/>
            <pc:sldMk cId="3217919728" sldId="269"/>
            <ac:picMk id="4" creationId="{C3D98885-21A0-0F10-AE33-9843763AEAFA}"/>
          </ac:picMkLst>
        </pc:picChg>
      </pc:sldChg>
      <pc:sldChg chg="addSp delSp modSp mod ord modAnim modNotesTx">
        <pc:chgData name="Damla Sonmez" userId="17a3e0973f72e78e" providerId="LiveId" clId="{BC79FF41-22FE-4DCC-97F3-29B38AE805A0}" dt="2024-10-10T18:01:44.860" v="1128"/>
        <pc:sldMkLst>
          <pc:docMk/>
          <pc:sldMk cId="3499966500" sldId="270"/>
        </pc:sldMkLst>
        <pc:spChg chg="mod">
          <ac:chgData name="Damla Sonmez" userId="17a3e0973f72e78e" providerId="LiveId" clId="{BC79FF41-22FE-4DCC-97F3-29B38AE805A0}" dt="2024-10-10T17:54:28.512" v="983" actId="207"/>
          <ac:spMkLst>
            <pc:docMk/>
            <pc:sldMk cId="3499966500" sldId="270"/>
            <ac:spMk id="2" creationId="{DE2FB915-742C-92B3-23AC-DA1F049D7EDC}"/>
          </ac:spMkLst>
        </pc:spChg>
        <pc:spChg chg="del">
          <ac:chgData name="Damla Sonmez" userId="17a3e0973f72e78e" providerId="LiveId" clId="{BC79FF41-22FE-4DCC-97F3-29B38AE805A0}" dt="2024-10-10T17:56:04.011" v="1022" actId="1032"/>
          <ac:spMkLst>
            <pc:docMk/>
            <pc:sldMk cId="3499966500" sldId="270"/>
            <ac:spMk id="3" creationId="{4816A81B-07B9-74A1-9F0C-788E0FE6F9CB}"/>
          </ac:spMkLst>
        </pc:spChg>
        <pc:grpChg chg="mod">
          <ac:chgData name="Damla Sonmez" userId="17a3e0973f72e78e" providerId="LiveId" clId="{BC79FF41-22FE-4DCC-97F3-29B38AE805A0}" dt="2024-10-10T17:58:26.245" v="1085"/>
          <ac:grpSpMkLst>
            <pc:docMk/>
            <pc:sldMk cId="3499966500" sldId="270"/>
            <ac:grpSpMk id="16" creationId="{090C13B1-E8BB-9692-F8D6-30C9297E5107}"/>
          </ac:grpSpMkLst>
        </pc:grpChg>
        <pc:grpChg chg="mod">
          <ac:chgData name="Damla Sonmez" userId="17a3e0973f72e78e" providerId="LiveId" clId="{BC79FF41-22FE-4DCC-97F3-29B38AE805A0}" dt="2024-10-10T18:01:32.660" v="1126" actId="164"/>
          <ac:grpSpMkLst>
            <pc:docMk/>
            <pc:sldMk cId="3499966500" sldId="270"/>
            <ac:grpSpMk id="24" creationId="{E37F17EA-1CEA-1B91-936F-0A1A7119D1E8}"/>
          </ac:grpSpMkLst>
        </pc:grpChg>
        <pc:grpChg chg="mod">
          <ac:chgData name="Damla Sonmez" userId="17a3e0973f72e78e" providerId="LiveId" clId="{BC79FF41-22FE-4DCC-97F3-29B38AE805A0}" dt="2024-10-10T18:00:38.160" v="1107"/>
          <ac:grpSpMkLst>
            <pc:docMk/>
            <pc:sldMk cId="3499966500" sldId="270"/>
            <ac:grpSpMk id="29" creationId="{68CB5450-CCF0-10FF-D951-B2F1A6CBB250}"/>
          </ac:grpSpMkLst>
        </pc:grpChg>
        <pc:grpChg chg="add mod">
          <ac:chgData name="Damla Sonmez" userId="17a3e0973f72e78e" providerId="LiveId" clId="{BC79FF41-22FE-4DCC-97F3-29B38AE805A0}" dt="2024-10-10T18:01:20.350" v="1124" actId="164"/>
          <ac:grpSpMkLst>
            <pc:docMk/>
            <pc:sldMk cId="3499966500" sldId="270"/>
            <ac:grpSpMk id="43" creationId="{6233FB45-020D-BCFA-5632-E12511120D05}"/>
          </ac:grpSpMkLst>
        </pc:grpChg>
        <pc:grpChg chg="add mod">
          <ac:chgData name="Damla Sonmez" userId="17a3e0973f72e78e" providerId="LiveId" clId="{BC79FF41-22FE-4DCC-97F3-29B38AE805A0}" dt="2024-10-10T18:01:32.660" v="1126" actId="164"/>
          <ac:grpSpMkLst>
            <pc:docMk/>
            <pc:sldMk cId="3499966500" sldId="270"/>
            <ac:grpSpMk id="44" creationId="{4B7CBFE3-A0DE-A6E4-FF63-45CA1739B91B}"/>
          </ac:grpSpMkLst>
        </pc:grpChg>
        <pc:graphicFrameChg chg="add mod">
          <ac:chgData name="Damla Sonmez" userId="17a3e0973f72e78e" providerId="LiveId" clId="{BC79FF41-22FE-4DCC-97F3-29B38AE805A0}" dt="2024-10-10T17:57:35.825" v="1072" actId="113"/>
          <ac:graphicFrameMkLst>
            <pc:docMk/>
            <pc:sldMk cId="3499966500" sldId="270"/>
            <ac:graphicFrameMk id="4" creationId="{F71BB598-4039-0E2B-2D78-E9CC4F62D6E9}"/>
          </ac:graphicFrameMkLst>
        </pc:graphicFrameChg>
        <pc:picChg chg="del">
          <ac:chgData name="Damla Sonmez" userId="17a3e0973f72e78e" providerId="LiveId" clId="{BC79FF41-22FE-4DCC-97F3-29B38AE805A0}" dt="2024-10-10T17:54:16.332" v="981" actId="21"/>
          <ac:picMkLst>
            <pc:docMk/>
            <pc:sldMk cId="3499966500" sldId="270"/>
            <ac:picMk id="5" creationId="{7BE0A102-2038-7136-A4C4-539238438085}"/>
          </ac:picMkLst>
        </pc:picChg>
        <pc:inkChg chg="add del">
          <ac:chgData name="Damla Sonmez" userId="17a3e0973f72e78e" providerId="LiveId" clId="{BC79FF41-22FE-4DCC-97F3-29B38AE805A0}" dt="2024-10-10T17:58:02.613" v="1076" actId="9405"/>
          <ac:inkMkLst>
            <pc:docMk/>
            <pc:sldMk cId="3499966500" sldId="270"/>
            <ac:inkMk id="8" creationId="{30FB23AF-334B-4C2A-93DA-B1442F63EC7E}"/>
          </ac:inkMkLst>
        </pc:inkChg>
        <pc:inkChg chg="add del">
          <ac:chgData name="Damla Sonmez" userId="17a3e0973f72e78e" providerId="LiveId" clId="{BC79FF41-22FE-4DCC-97F3-29B38AE805A0}" dt="2024-10-10T17:58:09.435" v="1078" actId="9405"/>
          <ac:inkMkLst>
            <pc:docMk/>
            <pc:sldMk cId="3499966500" sldId="270"/>
            <ac:inkMk id="10" creationId="{0922104F-1005-548C-1C50-600DD3AD8932}"/>
          </ac:inkMkLst>
        </pc:inkChg>
        <pc:inkChg chg="add del">
          <ac:chgData name="Damla Sonmez" userId="17a3e0973f72e78e" providerId="LiveId" clId="{BC79FF41-22FE-4DCC-97F3-29B38AE805A0}" dt="2024-10-10T17:58:18.702" v="1080" actId="9405"/>
          <ac:inkMkLst>
            <pc:docMk/>
            <pc:sldMk cId="3499966500" sldId="270"/>
            <ac:inkMk id="12" creationId="{F7E154A3-ABD7-86CB-CF4C-125E5DB097EB}"/>
          </ac:inkMkLst>
        </pc:inkChg>
        <pc:inkChg chg="add mod">
          <ac:chgData name="Damla Sonmez" userId="17a3e0973f72e78e" providerId="LiveId" clId="{BC79FF41-22FE-4DCC-97F3-29B38AE805A0}" dt="2024-10-10T17:58:26.245" v="1085"/>
          <ac:inkMkLst>
            <pc:docMk/>
            <pc:sldMk cId="3499966500" sldId="270"/>
            <ac:inkMk id="14" creationId="{ED87ACB9-3B01-776E-6C02-5C2E9FA87889}"/>
          </ac:inkMkLst>
        </pc:inkChg>
        <pc:inkChg chg="add del mod">
          <ac:chgData name="Damla Sonmez" userId="17a3e0973f72e78e" providerId="LiveId" clId="{BC79FF41-22FE-4DCC-97F3-29B38AE805A0}" dt="2024-10-10T17:58:26.245" v="1085"/>
          <ac:inkMkLst>
            <pc:docMk/>
            <pc:sldMk cId="3499966500" sldId="270"/>
            <ac:inkMk id="15" creationId="{87A9ED9D-1C56-866E-303C-24C3F0DBA231}"/>
          </ac:inkMkLst>
        </pc:inkChg>
        <pc:inkChg chg="add">
          <ac:chgData name="Damla Sonmez" userId="17a3e0973f72e78e" providerId="LiveId" clId="{BC79FF41-22FE-4DCC-97F3-29B38AE805A0}" dt="2024-10-10T17:58:31.197" v="1086" actId="9405"/>
          <ac:inkMkLst>
            <pc:docMk/>
            <pc:sldMk cId="3499966500" sldId="270"/>
            <ac:inkMk id="17" creationId="{AA60D3F3-870D-1126-A3DE-2B170AC3EAFE}"/>
          </ac:inkMkLst>
        </pc:inkChg>
        <pc:inkChg chg="add">
          <ac:chgData name="Damla Sonmez" userId="17a3e0973f72e78e" providerId="LiveId" clId="{BC79FF41-22FE-4DCC-97F3-29B38AE805A0}" dt="2024-10-10T17:59:59.161" v="1091" actId="9405"/>
          <ac:inkMkLst>
            <pc:docMk/>
            <pc:sldMk cId="3499966500" sldId="270"/>
            <ac:inkMk id="18" creationId="{7D8F0EBA-9CE2-3E10-3481-8D0FAE384F6A}"/>
          </ac:inkMkLst>
        </pc:inkChg>
        <pc:inkChg chg="add del">
          <ac:chgData name="Damla Sonmez" userId="17a3e0973f72e78e" providerId="LiveId" clId="{BC79FF41-22FE-4DCC-97F3-29B38AE805A0}" dt="2024-10-10T18:00:23.288" v="1097" actId="9405"/>
          <ac:inkMkLst>
            <pc:docMk/>
            <pc:sldMk cId="3499966500" sldId="270"/>
            <ac:inkMk id="19" creationId="{BF6B9E1B-8B06-F9FB-05D4-3863B112632A}"/>
          </ac:inkMkLst>
        </pc:inkChg>
        <pc:inkChg chg="add del">
          <ac:chgData name="Damla Sonmez" userId="17a3e0973f72e78e" providerId="LiveId" clId="{BC79FF41-22FE-4DCC-97F3-29B38AE805A0}" dt="2024-10-10T18:00:11.932" v="1094" actId="9405"/>
          <ac:inkMkLst>
            <pc:docMk/>
            <pc:sldMk cId="3499966500" sldId="270"/>
            <ac:inkMk id="20" creationId="{D86517D9-67C2-24FB-D555-531AA6ABC675}"/>
          </ac:inkMkLst>
        </pc:inkChg>
        <pc:inkChg chg="add del">
          <ac:chgData name="Damla Sonmez" userId="17a3e0973f72e78e" providerId="LiveId" clId="{BC79FF41-22FE-4DCC-97F3-29B38AE805A0}" dt="2024-10-10T18:00:21.051" v="1096" actId="9405"/>
          <ac:inkMkLst>
            <pc:docMk/>
            <pc:sldMk cId="3499966500" sldId="270"/>
            <ac:inkMk id="21" creationId="{9FAD5410-0094-39C5-4E2F-A2750CB3D179}"/>
          </ac:inkMkLst>
        </pc:inkChg>
        <pc:inkChg chg="add mod">
          <ac:chgData name="Damla Sonmez" userId="17a3e0973f72e78e" providerId="LiveId" clId="{BC79FF41-22FE-4DCC-97F3-29B38AE805A0}" dt="2024-10-10T18:00:29.988" v="1100"/>
          <ac:inkMkLst>
            <pc:docMk/>
            <pc:sldMk cId="3499966500" sldId="270"/>
            <ac:inkMk id="22" creationId="{36AAFD1F-A2D1-EF52-3530-78A398F98284}"/>
          </ac:inkMkLst>
        </pc:inkChg>
        <pc:inkChg chg="add mod">
          <ac:chgData name="Damla Sonmez" userId="17a3e0973f72e78e" providerId="LiveId" clId="{BC79FF41-22FE-4DCC-97F3-29B38AE805A0}" dt="2024-10-10T18:00:29.988" v="1100"/>
          <ac:inkMkLst>
            <pc:docMk/>
            <pc:sldMk cId="3499966500" sldId="270"/>
            <ac:inkMk id="23" creationId="{CACAC11B-8A30-42BA-FF2A-34257B9FD3DE}"/>
          </ac:inkMkLst>
        </pc:inkChg>
        <pc:inkChg chg="add mod">
          <ac:chgData name="Damla Sonmez" userId="17a3e0973f72e78e" providerId="LiveId" clId="{BC79FF41-22FE-4DCC-97F3-29B38AE805A0}" dt="2024-10-10T18:01:32.660" v="1126" actId="164"/>
          <ac:inkMkLst>
            <pc:docMk/>
            <pc:sldMk cId="3499966500" sldId="270"/>
            <ac:inkMk id="25" creationId="{BB063F93-7DF0-E65C-269E-EF53CC38367D}"/>
          </ac:inkMkLst>
        </pc:inkChg>
        <pc:inkChg chg="add mod">
          <ac:chgData name="Damla Sonmez" userId="17a3e0973f72e78e" providerId="LiveId" clId="{BC79FF41-22FE-4DCC-97F3-29B38AE805A0}" dt="2024-10-10T18:01:32.660" v="1126" actId="164"/>
          <ac:inkMkLst>
            <pc:docMk/>
            <pc:sldMk cId="3499966500" sldId="270"/>
            <ac:inkMk id="26" creationId="{5DC979A9-4372-D059-B986-F35A55B5EA70}"/>
          </ac:inkMkLst>
        </pc:inkChg>
        <pc:inkChg chg="add del mod">
          <ac:chgData name="Damla Sonmez" userId="17a3e0973f72e78e" providerId="LiveId" clId="{BC79FF41-22FE-4DCC-97F3-29B38AE805A0}" dt="2024-10-10T18:00:46.575" v="1110" actId="9405"/>
          <ac:inkMkLst>
            <pc:docMk/>
            <pc:sldMk cId="3499966500" sldId="270"/>
            <ac:inkMk id="27" creationId="{B60243D3-8D12-6F08-4A36-58E54C620EC4}"/>
          </ac:inkMkLst>
        </pc:inkChg>
        <pc:inkChg chg="add del mod">
          <ac:chgData name="Damla Sonmez" userId="17a3e0973f72e78e" providerId="LiveId" clId="{BC79FF41-22FE-4DCC-97F3-29B38AE805A0}" dt="2024-10-10T18:00:38.160" v="1107"/>
          <ac:inkMkLst>
            <pc:docMk/>
            <pc:sldMk cId="3499966500" sldId="270"/>
            <ac:inkMk id="28" creationId="{E3DCA1B6-7779-4F18-6A99-127AFA27F005}"/>
          </ac:inkMkLst>
        </pc:inkChg>
        <pc:inkChg chg="add del">
          <ac:chgData name="Damla Sonmez" userId="17a3e0973f72e78e" providerId="LiveId" clId="{BC79FF41-22FE-4DCC-97F3-29B38AE805A0}" dt="2024-10-10T18:00:46.119" v="1109" actId="9405"/>
          <ac:inkMkLst>
            <pc:docMk/>
            <pc:sldMk cId="3499966500" sldId="270"/>
            <ac:inkMk id="30" creationId="{32A92257-FEF2-46C8-7420-0B3602A5F5DC}"/>
          </ac:inkMkLst>
        </pc:inkChg>
        <pc:inkChg chg="add mod ord">
          <ac:chgData name="Damla Sonmez" userId="17a3e0973f72e78e" providerId="LiveId" clId="{BC79FF41-22FE-4DCC-97F3-29B38AE805A0}" dt="2024-10-10T18:01:20.350" v="1124" actId="164"/>
          <ac:inkMkLst>
            <pc:docMk/>
            <pc:sldMk cId="3499966500" sldId="270"/>
            <ac:inkMk id="31" creationId="{0FB9C12C-7FF6-E37B-D801-BA08AEBFD3CA}"/>
          </ac:inkMkLst>
        </pc:inkChg>
        <pc:inkChg chg="add mod ord">
          <ac:chgData name="Damla Sonmez" userId="17a3e0973f72e78e" providerId="LiveId" clId="{BC79FF41-22FE-4DCC-97F3-29B38AE805A0}" dt="2024-10-10T18:01:20.350" v="1124" actId="164"/>
          <ac:inkMkLst>
            <pc:docMk/>
            <pc:sldMk cId="3499966500" sldId="270"/>
            <ac:inkMk id="32" creationId="{4B31E74A-7D0C-E46A-D639-F5F620DA8305}"/>
          </ac:inkMkLst>
        </pc:inkChg>
        <pc:inkChg chg="add mod ord">
          <ac:chgData name="Damla Sonmez" userId="17a3e0973f72e78e" providerId="LiveId" clId="{BC79FF41-22FE-4DCC-97F3-29B38AE805A0}" dt="2024-10-10T18:01:20.350" v="1124" actId="164"/>
          <ac:inkMkLst>
            <pc:docMk/>
            <pc:sldMk cId="3499966500" sldId="270"/>
            <ac:inkMk id="33" creationId="{00322E6B-1F63-5689-0576-7B5A476ADF7E}"/>
          </ac:inkMkLst>
        </pc:inkChg>
        <pc:inkChg chg="add mod ord">
          <ac:chgData name="Damla Sonmez" userId="17a3e0973f72e78e" providerId="LiveId" clId="{BC79FF41-22FE-4DCC-97F3-29B38AE805A0}" dt="2024-10-10T18:01:20.350" v="1124" actId="164"/>
          <ac:inkMkLst>
            <pc:docMk/>
            <pc:sldMk cId="3499966500" sldId="270"/>
            <ac:inkMk id="34" creationId="{561D056F-FC63-5795-BC7D-41CB9830705F}"/>
          </ac:inkMkLst>
        </pc:inkChg>
        <pc:inkChg chg="add mod ord">
          <ac:chgData name="Damla Sonmez" userId="17a3e0973f72e78e" providerId="LiveId" clId="{BC79FF41-22FE-4DCC-97F3-29B38AE805A0}" dt="2024-10-10T18:01:20.350" v="1124" actId="164"/>
          <ac:inkMkLst>
            <pc:docMk/>
            <pc:sldMk cId="3499966500" sldId="270"/>
            <ac:inkMk id="35" creationId="{39F2008F-223F-7A81-FD91-DEBBB13E2709}"/>
          </ac:inkMkLst>
        </pc:inkChg>
        <pc:inkChg chg="add mod ord">
          <ac:chgData name="Damla Sonmez" userId="17a3e0973f72e78e" providerId="LiveId" clId="{BC79FF41-22FE-4DCC-97F3-29B38AE805A0}" dt="2024-10-10T18:01:20.350" v="1124" actId="164"/>
          <ac:inkMkLst>
            <pc:docMk/>
            <pc:sldMk cId="3499966500" sldId="270"/>
            <ac:inkMk id="36" creationId="{BC303F95-68CA-6A15-D08B-F45B9597DEC8}"/>
          </ac:inkMkLst>
        </pc:inkChg>
        <pc:inkChg chg="add mod ord">
          <ac:chgData name="Damla Sonmez" userId="17a3e0973f72e78e" providerId="LiveId" clId="{BC79FF41-22FE-4DCC-97F3-29B38AE805A0}" dt="2024-10-10T18:01:20.350" v="1124" actId="164"/>
          <ac:inkMkLst>
            <pc:docMk/>
            <pc:sldMk cId="3499966500" sldId="270"/>
            <ac:inkMk id="37" creationId="{61D315C7-0CAC-E264-A386-6478D1BB8BFD}"/>
          </ac:inkMkLst>
        </pc:inkChg>
        <pc:inkChg chg="add mod ord">
          <ac:chgData name="Damla Sonmez" userId="17a3e0973f72e78e" providerId="LiveId" clId="{BC79FF41-22FE-4DCC-97F3-29B38AE805A0}" dt="2024-10-10T18:01:20.350" v="1124" actId="164"/>
          <ac:inkMkLst>
            <pc:docMk/>
            <pc:sldMk cId="3499966500" sldId="270"/>
            <ac:inkMk id="38" creationId="{2ABB65BC-0629-9E8B-1000-908C969B024B}"/>
          </ac:inkMkLst>
        </pc:inkChg>
        <pc:inkChg chg="add mod ord">
          <ac:chgData name="Damla Sonmez" userId="17a3e0973f72e78e" providerId="LiveId" clId="{BC79FF41-22FE-4DCC-97F3-29B38AE805A0}" dt="2024-10-10T18:01:20.350" v="1124" actId="164"/>
          <ac:inkMkLst>
            <pc:docMk/>
            <pc:sldMk cId="3499966500" sldId="270"/>
            <ac:inkMk id="39" creationId="{EC7FAD2F-2297-4EB3-B40F-C73BCF6E9C84}"/>
          </ac:inkMkLst>
        </pc:inkChg>
        <pc:inkChg chg="add mod ord">
          <ac:chgData name="Damla Sonmez" userId="17a3e0973f72e78e" providerId="LiveId" clId="{BC79FF41-22FE-4DCC-97F3-29B38AE805A0}" dt="2024-10-10T18:01:20.350" v="1124" actId="164"/>
          <ac:inkMkLst>
            <pc:docMk/>
            <pc:sldMk cId="3499966500" sldId="270"/>
            <ac:inkMk id="40" creationId="{FD7F49B1-EF42-2C94-6D35-251E16029AA5}"/>
          </ac:inkMkLst>
        </pc:inkChg>
        <pc:inkChg chg="add mod ord">
          <ac:chgData name="Damla Sonmez" userId="17a3e0973f72e78e" providerId="LiveId" clId="{BC79FF41-22FE-4DCC-97F3-29B38AE805A0}" dt="2024-10-10T18:01:20.350" v="1124" actId="164"/>
          <ac:inkMkLst>
            <pc:docMk/>
            <pc:sldMk cId="3499966500" sldId="270"/>
            <ac:inkMk id="41" creationId="{A9A34E09-208F-D9BD-2485-05EB028C7FB4}"/>
          </ac:inkMkLst>
        </pc:inkChg>
        <pc:inkChg chg="add mod ord">
          <ac:chgData name="Damla Sonmez" userId="17a3e0973f72e78e" providerId="LiveId" clId="{BC79FF41-22FE-4DCC-97F3-29B38AE805A0}" dt="2024-10-10T18:01:20.350" v="1124" actId="164"/>
          <ac:inkMkLst>
            <pc:docMk/>
            <pc:sldMk cId="3499966500" sldId="270"/>
            <ac:inkMk id="42" creationId="{7541E5E4-8990-9BA7-7F0B-D0E1B60DBF87}"/>
          </ac:inkMkLst>
        </pc:inkChg>
        <pc:cxnChg chg="add del">
          <ac:chgData name="Damla Sonmez" userId="17a3e0973f72e78e" providerId="LiveId" clId="{BC79FF41-22FE-4DCC-97F3-29B38AE805A0}" dt="2024-10-10T17:57:53.774" v="1074" actId="478"/>
          <ac:cxnSpMkLst>
            <pc:docMk/>
            <pc:sldMk cId="3499966500" sldId="270"/>
            <ac:cxnSpMk id="7" creationId="{D0B169AF-DC4A-45F3-51B1-5898873928BF}"/>
          </ac:cxnSpMkLst>
        </pc:cxnChg>
      </pc:sldChg>
      <pc:sldChg chg="ord modTransition">
        <pc:chgData name="Damla Sonmez" userId="17a3e0973f72e78e" providerId="LiveId" clId="{BC79FF41-22FE-4DCC-97F3-29B38AE805A0}" dt="2024-10-10T19:40:52.267" v="1834"/>
        <pc:sldMkLst>
          <pc:docMk/>
          <pc:sldMk cId="1934340360" sldId="271"/>
        </pc:sldMkLst>
      </pc:sldChg>
      <pc:sldChg chg="addSp modSp mod">
        <pc:chgData name="Damla Sonmez" userId="17a3e0973f72e78e" providerId="LiveId" clId="{BC79FF41-22FE-4DCC-97F3-29B38AE805A0}" dt="2024-10-10T19:37:01.732" v="1828" actId="1076"/>
        <pc:sldMkLst>
          <pc:docMk/>
          <pc:sldMk cId="1308896701" sldId="272"/>
        </pc:sldMkLst>
        <pc:picChg chg="add mod">
          <ac:chgData name="Damla Sonmez" userId="17a3e0973f72e78e" providerId="LiveId" clId="{BC79FF41-22FE-4DCC-97F3-29B38AE805A0}" dt="2024-10-10T19:37:01.732" v="1828" actId="1076"/>
          <ac:picMkLst>
            <pc:docMk/>
            <pc:sldMk cId="1308896701" sldId="272"/>
            <ac:picMk id="3" creationId="{BC346BF3-1A58-3541-DD64-DC6FA7A58A92}"/>
          </ac:picMkLst>
        </pc:picChg>
      </pc:sldChg>
      <pc:sldChg chg="del">
        <pc:chgData name="Damla Sonmez" userId="17a3e0973f72e78e" providerId="LiveId" clId="{BC79FF41-22FE-4DCC-97F3-29B38AE805A0}" dt="2024-10-10T18:11:18.287" v="1199" actId="47"/>
        <pc:sldMkLst>
          <pc:docMk/>
          <pc:sldMk cId="728531336" sldId="273"/>
        </pc:sldMkLst>
      </pc:sldChg>
      <pc:sldChg chg="addSp delSp modSp mod">
        <pc:chgData name="Damla Sonmez" userId="17a3e0973f72e78e" providerId="LiveId" clId="{BC79FF41-22FE-4DCC-97F3-29B38AE805A0}" dt="2024-10-10T18:46:59.377" v="1562" actId="478"/>
        <pc:sldMkLst>
          <pc:docMk/>
          <pc:sldMk cId="4116147399" sldId="274"/>
        </pc:sldMkLst>
        <pc:spChg chg="del">
          <ac:chgData name="Damla Sonmez" userId="17a3e0973f72e78e" providerId="LiveId" clId="{BC79FF41-22FE-4DCC-97F3-29B38AE805A0}" dt="2024-10-10T18:41:47.242" v="1486" actId="478"/>
          <ac:spMkLst>
            <pc:docMk/>
            <pc:sldMk cId="4116147399" sldId="274"/>
            <ac:spMk id="2" creationId="{C5495C60-37D2-2BEC-41BA-970142915523}"/>
          </ac:spMkLst>
        </pc:spChg>
        <pc:spChg chg="add del mod">
          <ac:chgData name="Damla Sonmez" userId="17a3e0973f72e78e" providerId="LiveId" clId="{BC79FF41-22FE-4DCC-97F3-29B38AE805A0}" dt="2024-10-10T18:46:59.377" v="1562" actId="478"/>
          <ac:spMkLst>
            <pc:docMk/>
            <pc:sldMk cId="4116147399" sldId="274"/>
            <ac:spMk id="3" creationId="{17251AF7-5207-8CDF-33FA-B037C1DA4495}"/>
          </ac:spMkLst>
        </pc:spChg>
        <pc:spChg chg="add del mod">
          <ac:chgData name="Damla Sonmez" userId="17a3e0973f72e78e" providerId="LiveId" clId="{BC79FF41-22FE-4DCC-97F3-29B38AE805A0}" dt="2024-10-10T18:41:51.076" v="1487" actId="478"/>
          <ac:spMkLst>
            <pc:docMk/>
            <pc:sldMk cId="4116147399" sldId="274"/>
            <ac:spMk id="6" creationId="{7C8972DC-3EC7-B896-96CA-9328A345097F}"/>
          </ac:spMkLst>
        </pc:spChg>
        <pc:spChg chg="add mod">
          <ac:chgData name="Damla Sonmez" userId="17a3e0973f72e78e" providerId="LiveId" clId="{BC79FF41-22FE-4DCC-97F3-29B38AE805A0}" dt="2024-10-10T18:42:19.802" v="1511" actId="14100"/>
          <ac:spMkLst>
            <pc:docMk/>
            <pc:sldMk cId="4116147399" sldId="274"/>
            <ac:spMk id="8" creationId="{984F82B9-5F1E-3F22-376E-A4B1E5D59B1D}"/>
          </ac:spMkLst>
        </pc:spChg>
      </pc:sldChg>
      <pc:sldChg chg="addSp delSp modSp new mod modTransition">
        <pc:chgData name="Damla Sonmez" userId="17a3e0973f72e78e" providerId="LiveId" clId="{BC79FF41-22FE-4DCC-97F3-29B38AE805A0}" dt="2024-10-10T19:40:33.124" v="1833"/>
        <pc:sldMkLst>
          <pc:docMk/>
          <pc:sldMk cId="2405270812" sldId="275"/>
        </pc:sldMkLst>
        <pc:spChg chg="mod">
          <ac:chgData name="Damla Sonmez" userId="17a3e0973f72e78e" providerId="LiveId" clId="{BC79FF41-22FE-4DCC-97F3-29B38AE805A0}" dt="2024-10-10T17:35:37.809" v="398" actId="207"/>
          <ac:spMkLst>
            <pc:docMk/>
            <pc:sldMk cId="2405270812" sldId="275"/>
            <ac:spMk id="2" creationId="{E4E2ACBF-8910-6268-5309-24532C33324B}"/>
          </ac:spMkLst>
        </pc:spChg>
        <pc:spChg chg="del">
          <ac:chgData name="Damla Sonmez" userId="17a3e0973f72e78e" providerId="LiveId" clId="{BC79FF41-22FE-4DCC-97F3-29B38AE805A0}" dt="2024-10-10T17:32:28.464" v="55" actId="1032"/>
          <ac:spMkLst>
            <pc:docMk/>
            <pc:sldMk cId="2405270812" sldId="275"/>
            <ac:spMk id="3" creationId="{92284532-7085-8D9B-1EE3-A49D9255EC78}"/>
          </ac:spMkLst>
        </pc:spChg>
        <pc:graphicFrameChg chg="add mod modGraphic">
          <ac:chgData name="Damla Sonmez" userId="17a3e0973f72e78e" providerId="LiveId" clId="{BC79FF41-22FE-4DCC-97F3-29B38AE805A0}" dt="2024-10-10T17:37:25.336" v="536" actId="20577"/>
          <ac:graphicFrameMkLst>
            <pc:docMk/>
            <pc:sldMk cId="2405270812" sldId="275"/>
            <ac:graphicFrameMk id="4" creationId="{8E63F703-7747-A7C6-F27C-46504781D50B}"/>
          </ac:graphicFrameMkLst>
        </pc:graphicFrameChg>
        <pc:picChg chg="add del mod">
          <ac:chgData name="Damla Sonmez" userId="17a3e0973f72e78e" providerId="LiveId" clId="{BC79FF41-22FE-4DCC-97F3-29B38AE805A0}" dt="2024-10-10T17:38:21.557" v="540" actId="21"/>
          <ac:picMkLst>
            <pc:docMk/>
            <pc:sldMk cId="2405270812" sldId="275"/>
            <ac:picMk id="6" creationId="{FF5596CC-1FB6-E319-111C-D2860764BC8E}"/>
          </ac:picMkLst>
        </pc:picChg>
        <pc:picChg chg="add mod">
          <ac:chgData name="Damla Sonmez" userId="17a3e0973f72e78e" providerId="LiveId" clId="{BC79FF41-22FE-4DCC-97F3-29B38AE805A0}" dt="2024-10-10T17:42:25.453" v="714"/>
          <ac:picMkLst>
            <pc:docMk/>
            <pc:sldMk cId="2405270812" sldId="275"/>
            <ac:picMk id="12" creationId="{4FBB0393-9E26-E1C5-FDB4-E2D6D605D12A}"/>
          </ac:picMkLst>
        </pc:picChg>
        <pc:picChg chg="add mod">
          <ac:chgData name="Damla Sonmez" userId="17a3e0973f72e78e" providerId="LiveId" clId="{BC79FF41-22FE-4DCC-97F3-29B38AE805A0}" dt="2024-10-10T17:42:21.319" v="712"/>
          <ac:picMkLst>
            <pc:docMk/>
            <pc:sldMk cId="2405270812" sldId="275"/>
            <ac:picMk id="16" creationId="{E9FECDD1-928F-987D-5981-A7771CA66D2C}"/>
          </ac:picMkLst>
        </pc:picChg>
        <pc:picChg chg="add mod">
          <ac:chgData name="Damla Sonmez" userId="17a3e0973f72e78e" providerId="LiveId" clId="{BC79FF41-22FE-4DCC-97F3-29B38AE805A0}" dt="2024-10-10T17:42:15.647" v="710"/>
          <ac:picMkLst>
            <pc:docMk/>
            <pc:sldMk cId="2405270812" sldId="275"/>
            <ac:picMk id="17" creationId="{54CE2B7A-728E-DEE1-758E-AD66CD70404E}"/>
          </ac:picMkLst>
        </pc:picChg>
        <pc:picChg chg="add mod">
          <ac:chgData name="Damla Sonmez" userId="17a3e0973f72e78e" providerId="LiveId" clId="{BC79FF41-22FE-4DCC-97F3-29B38AE805A0}" dt="2024-10-10T17:42:09.698" v="708"/>
          <ac:picMkLst>
            <pc:docMk/>
            <pc:sldMk cId="2405270812" sldId="275"/>
            <ac:picMk id="18" creationId="{DD712FE9-17B4-6B2F-95AF-A5980913A7FB}"/>
          </ac:picMkLst>
        </pc:picChg>
        <pc:picChg chg="add mod">
          <ac:chgData name="Damla Sonmez" userId="17a3e0973f72e78e" providerId="LiveId" clId="{BC79FF41-22FE-4DCC-97F3-29B38AE805A0}" dt="2024-10-10T17:42:29.463" v="716"/>
          <ac:picMkLst>
            <pc:docMk/>
            <pc:sldMk cId="2405270812" sldId="275"/>
            <ac:picMk id="19" creationId="{80C3B9A7-6798-FD8A-2012-3A47568012D7}"/>
          </ac:picMkLst>
        </pc:picChg>
        <pc:picChg chg="add mod">
          <ac:chgData name="Damla Sonmez" userId="17a3e0973f72e78e" providerId="LiveId" clId="{BC79FF41-22FE-4DCC-97F3-29B38AE805A0}" dt="2024-10-10T17:42:34.631" v="718"/>
          <ac:picMkLst>
            <pc:docMk/>
            <pc:sldMk cId="2405270812" sldId="275"/>
            <ac:picMk id="20" creationId="{C8A5BFC3-E8EA-4C98-0E3F-CFFA03762750}"/>
          </ac:picMkLst>
        </pc:picChg>
      </pc:sldChg>
      <pc:sldChg chg="addSp modSp new mod ord modTransition setBg">
        <pc:chgData name="Damla Sonmez" userId="17a3e0973f72e78e" providerId="LiveId" clId="{BC79FF41-22FE-4DCC-97F3-29B38AE805A0}" dt="2024-10-10T17:42:45.436" v="721"/>
        <pc:sldMkLst>
          <pc:docMk/>
          <pc:sldMk cId="1595923860" sldId="276"/>
        </pc:sldMkLst>
        <pc:spChg chg="mod">
          <ac:chgData name="Damla Sonmez" userId="17a3e0973f72e78e" providerId="LiveId" clId="{BC79FF41-22FE-4DCC-97F3-29B38AE805A0}" dt="2024-10-10T17:39:04.198" v="580" actId="207"/>
          <ac:spMkLst>
            <pc:docMk/>
            <pc:sldMk cId="1595923860" sldId="276"/>
            <ac:spMk id="2" creationId="{AA121156-9E9E-BA18-D2A2-A00A6984FEBA}"/>
          </ac:spMkLst>
        </pc:spChg>
        <pc:spChg chg="mod">
          <ac:chgData name="Damla Sonmez" userId="17a3e0973f72e78e" providerId="LiveId" clId="{BC79FF41-22FE-4DCC-97F3-29B38AE805A0}" dt="2024-10-10T17:41:04.408" v="702" actId="207"/>
          <ac:spMkLst>
            <pc:docMk/>
            <pc:sldMk cId="1595923860" sldId="276"/>
            <ac:spMk id="3" creationId="{812C012B-29A7-1C31-729B-26108C642A10}"/>
          </ac:spMkLst>
        </pc:spChg>
        <pc:spChg chg="add">
          <ac:chgData name="Damla Sonmez" userId="17a3e0973f72e78e" providerId="LiveId" clId="{BC79FF41-22FE-4DCC-97F3-29B38AE805A0}" dt="2024-10-10T17:38:27.459" v="542" actId="26606"/>
          <ac:spMkLst>
            <pc:docMk/>
            <pc:sldMk cId="1595923860" sldId="276"/>
            <ac:spMk id="11" creationId="{F13C74B1-5B17-4795-BED0-7140497B445A}"/>
          </ac:spMkLst>
        </pc:spChg>
        <pc:spChg chg="add">
          <ac:chgData name="Damla Sonmez" userId="17a3e0973f72e78e" providerId="LiveId" clId="{BC79FF41-22FE-4DCC-97F3-29B38AE805A0}" dt="2024-10-10T17:38:27.459" v="542" actId="26606"/>
          <ac:spMkLst>
            <pc:docMk/>
            <pc:sldMk cId="1595923860" sldId="276"/>
            <ac:spMk id="13" creationId="{D4974D33-8DC5-464E-8C6D-BE58F0669C17}"/>
          </ac:spMkLst>
        </pc:spChg>
        <pc:picChg chg="add mod">
          <ac:chgData name="Damla Sonmez" userId="17a3e0973f72e78e" providerId="LiveId" clId="{BC79FF41-22FE-4DCC-97F3-29B38AE805A0}" dt="2024-10-10T17:38:27.459" v="542" actId="26606"/>
          <ac:picMkLst>
            <pc:docMk/>
            <pc:sldMk cId="1595923860" sldId="276"/>
            <ac:picMk id="6" creationId="{FF5596CC-1FB6-E319-111C-D2860764BC8E}"/>
          </ac:picMkLst>
        </pc:picChg>
      </pc:sldChg>
      <pc:sldChg chg="addSp delSp modSp new mod ord modTransition setBg">
        <pc:chgData name="Damla Sonmez" userId="17a3e0973f72e78e" providerId="LiveId" clId="{BC79FF41-22FE-4DCC-97F3-29B38AE805A0}" dt="2024-10-10T17:54:20.450" v="982"/>
        <pc:sldMkLst>
          <pc:docMk/>
          <pc:sldMk cId="53632031" sldId="277"/>
        </pc:sldMkLst>
        <pc:spChg chg="mod">
          <ac:chgData name="Damla Sonmez" userId="17a3e0973f72e78e" providerId="LiveId" clId="{BC79FF41-22FE-4DCC-97F3-29B38AE805A0}" dt="2024-10-10T17:50:43.066" v="937" actId="207"/>
          <ac:spMkLst>
            <pc:docMk/>
            <pc:sldMk cId="53632031" sldId="277"/>
            <ac:spMk id="2" creationId="{66D10C6D-466E-7D2C-4D63-F1442DFC0BAC}"/>
          </ac:spMkLst>
        </pc:spChg>
        <pc:spChg chg="del">
          <ac:chgData name="Damla Sonmez" userId="17a3e0973f72e78e" providerId="LiveId" clId="{BC79FF41-22FE-4DCC-97F3-29B38AE805A0}" dt="2024-10-10T17:43:56.650" v="750" actId="1032"/>
          <ac:spMkLst>
            <pc:docMk/>
            <pc:sldMk cId="53632031" sldId="277"/>
            <ac:spMk id="3" creationId="{A09B95FD-70BA-21BD-3F24-08898AFF6E90}"/>
          </ac:spMkLst>
        </pc:spChg>
        <pc:spChg chg="add del">
          <ac:chgData name="Damla Sonmez" userId="17a3e0973f72e78e" providerId="LiveId" clId="{BC79FF41-22FE-4DCC-97F3-29B38AE805A0}" dt="2024-10-10T17:50:02.796" v="926" actId="478"/>
          <ac:spMkLst>
            <pc:docMk/>
            <pc:sldMk cId="53632031" sldId="277"/>
            <ac:spMk id="5" creationId="{D2993455-A6F2-75AE-872E-9C478BDFFF21}"/>
          </ac:spMkLst>
        </pc:spChg>
        <pc:spChg chg="add">
          <ac:chgData name="Damla Sonmez" userId="17a3e0973f72e78e" providerId="LiveId" clId="{BC79FF41-22FE-4DCC-97F3-29B38AE805A0}" dt="2024-10-10T17:50:22.831" v="931" actId="26606"/>
          <ac:spMkLst>
            <pc:docMk/>
            <pc:sldMk cId="53632031" sldId="277"/>
            <ac:spMk id="12" creationId="{F13C74B1-5B17-4795-BED0-7140497B445A}"/>
          </ac:spMkLst>
        </pc:spChg>
        <pc:spChg chg="add">
          <ac:chgData name="Damla Sonmez" userId="17a3e0973f72e78e" providerId="LiveId" clId="{BC79FF41-22FE-4DCC-97F3-29B38AE805A0}" dt="2024-10-10T17:50:22.831" v="931" actId="26606"/>
          <ac:spMkLst>
            <pc:docMk/>
            <pc:sldMk cId="53632031" sldId="277"/>
            <ac:spMk id="14" creationId="{D4974D33-8DC5-464E-8C6D-BE58F0669C17}"/>
          </ac:spMkLst>
        </pc:spChg>
        <pc:graphicFrameChg chg="add mod ord modGraphic">
          <ac:chgData name="Damla Sonmez" userId="17a3e0973f72e78e" providerId="LiveId" clId="{BC79FF41-22FE-4DCC-97F3-29B38AE805A0}" dt="2024-10-10T17:50:57.490" v="941" actId="1076"/>
          <ac:graphicFrameMkLst>
            <pc:docMk/>
            <pc:sldMk cId="53632031" sldId="277"/>
            <ac:graphicFrameMk id="4" creationId="{AB169705-2D5F-6D33-A249-BA7E9987900B}"/>
          </ac:graphicFrameMkLst>
        </pc:graphicFrameChg>
        <pc:picChg chg="add mod">
          <ac:chgData name="Damla Sonmez" userId="17a3e0973f72e78e" providerId="LiveId" clId="{BC79FF41-22FE-4DCC-97F3-29B38AE805A0}" dt="2024-10-10T17:50:47.928" v="939" actId="1076"/>
          <ac:picMkLst>
            <pc:docMk/>
            <pc:sldMk cId="53632031" sldId="277"/>
            <ac:picMk id="7" creationId="{A28994E1-8000-BBC7-A55D-A68E2BC09393}"/>
          </ac:picMkLst>
        </pc:picChg>
        <pc:picChg chg="add mod">
          <ac:chgData name="Damla Sonmez" userId="17a3e0973f72e78e" providerId="LiveId" clId="{BC79FF41-22FE-4DCC-97F3-29B38AE805A0}" dt="2024-10-10T17:54:20.450" v="982"/>
          <ac:picMkLst>
            <pc:docMk/>
            <pc:sldMk cId="53632031" sldId="277"/>
            <ac:picMk id="8" creationId="{7BE0A102-2038-7136-A4C4-539238438085}"/>
          </ac:picMkLst>
        </pc:picChg>
      </pc:sldChg>
      <pc:sldChg chg="addSp modSp add mod modTransition modAnim">
        <pc:chgData name="Damla Sonmez" userId="17a3e0973f72e78e" providerId="LiveId" clId="{BC79FF41-22FE-4DCC-97F3-29B38AE805A0}" dt="2024-10-10T17:51:32.694" v="948"/>
        <pc:sldMkLst>
          <pc:docMk/>
          <pc:sldMk cId="2135597763" sldId="278"/>
        </pc:sldMkLst>
        <pc:spChg chg="mod">
          <ac:chgData name="Damla Sonmez" userId="17a3e0973f72e78e" providerId="LiveId" clId="{BC79FF41-22FE-4DCC-97F3-29B38AE805A0}" dt="2024-10-10T17:48:53.308" v="910" actId="1076"/>
          <ac:spMkLst>
            <pc:docMk/>
            <pc:sldMk cId="2135597763" sldId="278"/>
            <ac:spMk id="2" creationId="{353AE128-DF32-0AED-6DD1-4D4F1F361BE2}"/>
          </ac:spMkLst>
        </pc:spChg>
        <pc:graphicFrameChg chg="mod">
          <ac:chgData name="Damla Sonmez" userId="17a3e0973f72e78e" providerId="LiveId" clId="{BC79FF41-22FE-4DCC-97F3-29B38AE805A0}" dt="2024-10-10T17:48:28.286" v="901" actId="1076"/>
          <ac:graphicFrameMkLst>
            <pc:docMk/>
            <pc:sldMk cId="2135597763" sldId="278"/>
            <ac:graphicFrameMk id="4" creationId="{5D401F16-6CE6-8068-8213-423C3C74D0FC}"/>
          </ac:graphicFrameMkLst>
        </pc:graphicFrameChg>
        <pc:picChg chg="add mod">
          <ac:chgData name="Damla Sonmez" userId="17a3e0973f72e78e" providerId="LiveId" clId="{BC79FF41-22FE-4DCC-97F3-29B38AE805A0}" dt="2024-10-10T17:48:43.100" v="906" actId="1076"/>
          <ac:picMkLst>
            <pc:docMk/>
            <pc:sldMk cId="2135597763" sldId="278"/>
            <ac:picMk id="5" creationId="{BF14C3BB-2FDF-2512-4B8F-6704147B567E}"/>
          </ac:picMkLst>
        </pc:picChg>
        <pc:picChg chg="add mod">
          <ac:chgData name="Damla Sonmez" userId="17a3e0973f72e78e" providerId="LiveId" clId="{BC79FF41-22FE-4DCC-97F3-29B38AE805A0}" dt="2024-10-10T17:51:13.054" v="945" actId="1076"/>
          <ac:picMkLst>
            <pc:docMk/>
            <pc:sldMk cId="2135597763" sldId="278"/>
            <ac:picMk id="6" creationId="{7D89D343-8643-F4EF-CA99-8B26988D4FE0}"/>
          </ac:picMkLst>
        </pc:picChg>
      </pc:sldChg>
      <pc:sldChg chg="addSp delSp modSp add mod setBg delDesignElem">
        <pc:chgData name="Damla Sonmez" userId="17a3e0973f72e78e" providerId="LiveId" clId="{BC79FF41-22FE-4DCC-97F3-29B38AE805A0}" dt="2024-10-10T18:19:02.490" v="1321"/>
        <pc:sldMkLst>
          <pc:docMk/>
          <pc:sldMk cId="4226244364" sldId="279"/>
        </pc:sldMkLst>
        <pc:spChg chg="mod">
          <ac:chgData name="Damla Sonmez" userId="17a3e0973f72e78e" providerId="LiveId" clId="{BC79FF41-22FE-4DCC-97F3-29B38AE805A0}" dt="2024-10-10T18:18:16.361" v="1312" actId="207"/>
          <ac:spMkLst>
            <pc:docMk/>
            <pc:sldMk cId="4226244364" sldId="279"/>
            <ac:spMk id="2" creationId="{522A623E-C15E-5D1D-D644-339506F09A02}"/>
          </ac:spMkLst>
        </pc:spChg>
        <pc:spChg chg="mod">
          <ac:chgData name="Damla Sonmez" userId="17a3e0973f72e78e" providerId="LiveId" clId="{BC79FF41-22FE-4DCC-97F3-29B38AE805A0}" dt="2024-10-10T18:19:02.490" v="1321"/>
          <ac:spMkLst>
            <pc:docMk/>
            <pc:sldMk cId="4226244364" sldId="279"/>
            <ac:spMk id="3" creationId="{DBD5E658-445C-B65B-5A79-39C3E5254DCF}"/>
          </ac:spMkLst>
        </pc:spChg>
        <pc:spChg chg="mod">
          <ac:chgData name="Damla Sonmez" userId="17a3e0973f72e78e" providerId="LiveId" clId="{BC79FF41-22FE-4DCC-97F3-29B38AE805A0}" dt="2024-10-10T18:12:44.446" v="1214"/>
          <ac:spMkLst>
            <pc:docMk/>
            <pc:sldMk cId="4226244364" sldId="279"/>
            <ac:spMk id="8" creationId="{72348C19-688D-3F5B-760F-500307D7E1C4}"/>
          </ac:spMkLst>
        </pc:spChg>
        <pc:spChg chg="del">
          <ac:chgData name="Damla Sonmez" userId="17a3e0973f72e78e" providerId="LiveId" clId="{BC79FF41-22FE-4DCC-97F3-29B38AE805A0}" dt="2024-10-10T18:11:33.823" v="1201"/>
          <ac:spMkLst>
            <pc:docMk/>
            <pc:sldMk cId="4226244364" sldId="279"/>
            <ac:spMk id="9" creationId="{2A4DA2C3-F769-39C8-055E-F69DC14450C2}"/>
          </ac:spMkLst>
        </pc:spChg>
        <pc:spChg chg="mod">
          <ac:chgData name="Damla Sonmez" userId="17a3e0973f72e78e" providerId="LiveId" clId="{BC79FF41-22FE-4DCC-97F3-29B38AE805A0}" dt="2024-10-10T18:12:44.446" v="1214"/>
          <ac:spMkLst>
            <pc:docMk/>
            <pc:sldMk cId="4226244364" sldId="279"/>
            <ac:spMk id="10" creationId="{499684E0-EA0C-C58F-A118-B019E36F6F6A}"/>
          </ac:spMkLst>
        </pc:spChg>
        <pc:spChg chg="del">
          <ac:chgData name="Damla Sonmez" userId="17a3e0973f72e78e" providerId="LiveId" clId="{BC79FF41-22FE-4DCC-97F3-29B38AE805A0}" dt="2024-10-10T18:11:33.823" v="1201"/>
          <ac:spMkLst>
            <pc:docMk/>
            <pc:sldMk cId="4226244364" sldId="279"/>
            <ac:spMk id="11" creationId="{B2500426-78AB-B2FE-9720-D9C27F61F235}"/>
          </ac:spMkLst>
        </pc:spChg>
        <pc:spChg chg="del">
          <ac:chgData name="Damla Sonmez" userId="17a3e0973f72e78e" providerId="LiveId" clId="{BC79FF41-22FE-4DCC-97F3-29B38AE805A0}" dt="2024-10-10T18:11:33.823" v="1201"/>
          <ac:spMkLst>
            <pc:docMk/>
            <pc:sldMk cId="4226244364" sldId="279"/>
            <ac:spMk id="13" creationId="{BDB8D6DC-4498-98F2-C388-B809AD7BC487}"/>
          </ac:spMkLst>
        </pc:spChg>
        <pc:spChg chg="del">
          <ac:chgData name="Damla Sonmez" userId="17a3e0973f72e78e" providerId="LiveId" clId="{BC79FF41-22FE-4DCC-97F3-29B38AE805A0}" dt="2024-10-10T18:11:33.823" v="1201"/>
          <ac:spMkLst>
            <pc:docMk/>
            <pc:sldMk cId="4226244364" sldId="279"/>
            <ac:spMk id="15" creationId="{DB85B24D-D081-D4A6-0042-515E8F795D4C}"/>
          </ac:spMkLst>
        </pc:spChg>
        <pc:spChg chg="del">
          <ac:chgData name="Damla Sonmez" userId="17a3e0973f72e78e" providerId="LiveId" clId="{BC79FF41-22FE-4DCC-97F3-29B38AE805A0}" dt="2024-10-10T18:11:33.823" v="1201"/>
          <ac:spMkLst>
            <pc:docMk/>
            <pc:sldMk cId="4226244364" sldId="279"/>
            <ac:spMk id="17" creationId="{107E8BC4-812A-B4A6-CF11-16BC435DF3F1}"/>
          </ac:spMkLst>
        </pc:spChg>
        <pc:spChg chg="mod">
          <ac:chgData name="Damla Sonmez" userId="17a3e0973f72e78e" providerId="LiveId" clId="{BC79FF41-22FE-4DCC-97F3-29B38AE805A0}" dt="2024-10-10T18:13:00.231" v="1218"/>
          <ac:spMkLst>
            <pc:docMk/>
            <pc:sldMk cId="4226244364" sldId="279"/>
            <ac:spMk id="20" creationId="{959EC730-C93B-C87E-AADF-BBCD260A1123}"/>
          </ac:spMkLst>
        </pc:spChg>
        <pc:spChg chg="mod">
          <ac:chgData name="Damla Sonmez" userId="17a3e0973f72e78e" providerId="LiveId" clId="{BC79FF41-22FE-4DCC-97F3-29B38AE805A0}" dt="2024-10-10T18:13:00.231" v="1218"/>
          <ac:spMkLst>
            <pc:docMk/>
            <pc:sldMk cId="4226244364" sldId="279"/>
            <ac:spMk id="21" creationId="{06C38FDD-3FE7-ABAA-1285-25D652702328}"/>
          </ac:spMkLst>
        </pc:spChg>
        <pc:spChg chg="mod">
          <ac:chgData name="Damla Sonmez" userId="17a3e0973f72e78e" providerId="LiveId" clId="{BC79FF41-22FE-4DCC-97F3-29B38AE805A0}" dt="2024-10-10T18:15:36.252" v="1243"/>
          <ac:spMkLst>
            <pc:docMk/>
            <pc:sldMk cId="4226244364" sldId="279"/>
            <ac:spMk id="24" creationId="{6085DC43-2ABF-A6D0-72FC-0D951BEA4961}"/>
          </ac:spMkLst>
        </pc:spChg>
        <pc:spChg chg="mod">
          <ac:chgData name="Damla Sonmez" userId="17a3e0973f72e78e" providerId="LiveId" clId="{BC79FF41-22FE-4DCC-97F3-29B38AE805A0}" dt="2024-10-10T18:15:36.252" v="1243"/>
          <ac:spMkLst>
            <pc:docMk/>
            <pc:sldMk cId="4226244364" sldId="279"/>
            <ac:spMk id="26" creationId="{84568E6F-575B-EED3-472E-4CC26F3F1526}"/>
          </ac:spMkLst>
        </pc:spChg>
        <pc:grpChg chg="add mod">
          <ac:chgData name="Damla Sonmez" userId="17a3e0973f72e78e" providerId="LiveId" clId="{BC79FF41-22FE-4DCC-97F3-29B38AE805A0}" dt="2024-10-10T18:13:22.301" v="1224" actId="1076"/>
          <ac:grpSpMkLst>
            <pc:docMk/>
            <pc:sldMk cId="4226244364" sldId="279"/>
            <ac:grpSpMk id="4" creationId="{784BCFA8-F120-93F2-CC8C-92D8997EE558}"/>
          </ac:grpSpMkLst>
        </pc:grpChg>
        <pc:grpChg chg="add del mod">
          <ac:chgData name="Damla Sonmez" userId="17a3e0973f72e78e" providerId="LiveId" clId="{BC79FF41-22FE-4DCC-97F3-29B38AE805A0}" dt="2024-10-10T18:13:02.234" v="1219" actId="478"/>
          <ac:grpSpMkLst>
            <pc:docMk/>
            <pc:sldMk cId="4226244364" sldId="279"/>
            <ac:grpSpMk id="7" creationId="{04255D08-0C9E-709D-8F93-D3EBFA46A28C}"/>
          </ac:grpSpMkLst>
        </pc:grpChg>
        <pc:grpChg chg="add mod">
          <ac:chgData name="Damla Sonmez" userId="17a3e0973f72e78e" providerId="LiveId" clId="{BC79FF41-22FE-4DCC-97F3-29B38AE805A0}" dt="2024-10-10T18:15:38.024" v="1244" actId="1076"/>
          <ac:grpSpMkLst>
            <pc:docMk/>
            <pc:sldMk cId="4226244364" sldId="279"/>
            <ac:grpSpMk id="22" creationId="{FA947F75-811E-8643-DF55-C3AD524D9FCA}"/>
          </ac:grpSpMkLst>
        </pc:grpChg>
        <pc:grpChg chg="mod">
          <ac:chgData name="Damla Sonmez" userId="17a3e0973f72e78e" providerId="LiveId" clId="{BC79FF41-22FE-4DCC-97F3-29B38AE805A0}" dt="2024-10-10T18:15:36.252" v="1243"/>
          <ac:grpSpMkLst>
            <pc:docMk/>
            <pc:sldMk cId="4226244364" sldId="279"/>
            <ac:grpSpMk id="23" creationId="{046652A5-EBC3-4B15-EB35-30E07955E786}"/>
          </ac:grpSpMkLst>
        </pc:grpChg>
        <pc:picChg chg="mod">
          <ac:chgData name="Damla Sonmez" userId="17a3e0973f72e78e" providerId="LiveId" clId="{BC79FF41-22FE-4DCC-97F3-29B38AE805A0}" dt="2024-10-10T18:12:44.446" v="1214"/>
          <ac:picMkLst>
            <pc:docMk/>
            <pc:sldMk cId="4226244364" sldId="279"/>
            <ac:picMk id="5" creationId="{2C9E54A5-007C-0330-748E-23274DE2891C}"/>
          </ac:picMkLst>
        </pc:picChg>
        <pc:picChg chg="del">
          <ac:chgData name="Damla Sonmez" userId="17a3e0973f72e78e" providerId="LiveId" clId="{BC79FF41-22FE-4DCC-97F3-29B38AE805A0}" dt="2024-10-10T18:11:48.611" v="1206" actId="478"/>
          <ac:picMkLst>
            <pc:docMk/>
            <pc:sldMk cId="4226244364" sldId="279"/>
            <ac:picMk id="6" creationId="{254EA918-8560-468B-3E8A-D441A9C61D34}"/>
          </ac:picMkLst>
        </pc:picChg>
        <pc:picChg chg="del">
          <ac:chgData name="Damla Sonmez" userId="17a3e0973f72e78e" providerId="LiveId" clId="{BC79FF41-22FE-4DCC-97F3-29B38AE805A0}" dt="2024-10-10T18:11:41.431" v="1202" actId="478"/>
          <ac:picMkLst>
            <pc:docMk/>
            <pc:sldMk cId="4226244364" sldId="279"/>
            <ac:picMk id="12" creationId="{C366E04D-EBDD-9A21-26EB-EECE35270DEF}"/>
          </ac:picMkLst>
        </pc:picChg>
        <pc:picChg chg="del">
          <ac:chgData name="Damla Sonmez" userId="17a3e0973f72e78e" providerId="LiveId" clId="{BC79FF41-22FE-4DCC-97F3-29B38AE805A0}" dt="2024-10-10T18:11:44.007" v="1204" actId="478"/>
          <ac:picMkLst>
            <pc:docMk/>
            <pc:sldMk cId="4226244364" sldId="279"/>
            <ac:picMk id="14" creationId="{AA7D4399-2D95-80FA-8502-7312829BB974}"/>
          </ac:picMkLst>
        </pc:picChg>
        <pc:picChg chg="del">
          <ac:chgData name="Damla Sonmez" userId="17a3e0973f72e78e" providerId="LiveId" clId="{BC79FF41-22FE-4DCC-97F3-29B38AE805A0}" dt="2024-10-10T18:11:42.617" v="1203" actId="478"/>
          <ac:picMkLst>
            <pc:docMk/>
            <pc:sldMk cId="4226244364" sldId="279"/>
            <ac:picMk id="16" creationId="{584F38E4-6F9D-8DFA-A7F4-A6138E3ABE50}"/>
          </ac:picMkLst>
        </pc:picChg>
        <pc:picChg chg="del">
          <ac:chgData name="Damla Sonmez" userId="17a3e0973f72e78e" providerId="LiveId" clId="{BC79FF41-22FE-4DCC-97F3-29B38AE805A0}" dt="2024-10-10T18:11:45.489" v="1205" actId="478"/>
          <ac:picMkLst>
            <pc:docMk/>
            <pc:sldMk cId="4226244364" sldId="279"/>
            <ac:picMk id="18" creationId="{0E8BA9B1-1A38-72C1-D6EC-A3E32FF88C69}"/>
          </ac:picMkLst>
        </pc:picChg>
        <pc:picChg chg="mod">
          <ac:chgData name="Damla Sonmez" userId="17a3e0973f72e78e" providerId="LiveId" clId="{BC79FF41-22FE-4DCC-97F3-29B38AE805A0}" dt="2024-10-10T18:13:00.231" v="1218"/>
          <ac:picMkLst>
            <pc:docMk/>
            <pc:sldMk cId="4226244364" sldId="279"/>
            <ac:picMk id="19" creationId="{682D7680-F881-2565-BFD4-1B2AAF75754D}"/>
          </ac:picMkLst>
        </pc:picChg>
        <pc:picChg chg="mod">
          <ac:chgData name="Damla Sonmez" userId="17a3e0973f72e78e" providerId="LiveId" clId="{BC79FF41-22FE-4DCC-97F3-29B38AE805A0}" dt="2024-10-10T18:15:36.252" v="1243"/>
          <ac:picMkLst>
            <pc:docMk/>
            <pc:sldMk cId="4226244364" sldId="279"/>
            <ac:picMk id="25" creationId="{FE3E50DA-3D7A-84AD-6681-3F6A26482850}"/>
          </ac:picMkLst>
        </pc:picChg>
      </pc:sldChg>
      <pc:sldChg chg="addSp delSp modSp add mod">
        <pc:chgData name="Damla Sonmez" userId="17a3e0973f72e78e" providerId="LiveId" clId="{BC79FF41-22FE-4DCC-97F3-29B38AE805A0}" dt="2024-10-10T18:15:23.378" v="1242" actId="1076"/>
        <pc:sldMkLst>
          <pc:docMk/>
          <pc:sldMk cId="367170155" sldId="280"/>
        </pc:sldMkLst>
        <pc:spChg chg="mod">
          <ac:chgData name="Damla Sonmez" userId="17a3e0973f72e78e" providerId="LiveId" clId="{BC79FF41-22FE-4DCC-97F3-29B38AE805A0}" dt="2024-10-10T18:12:33.329" v="1209" actId="164"/>
          <ac:spMkLst>
            <pc:docMk/>
            <pc:sldMk cId="367170155" sldId="280"/>
            <ac:spMk id="8" creationId="{72348C19-688D-3F5B-760F-500307D7E1C4}"/>
          </ac:spMkLst>
        </pc:spChg>
        <pc:spChg chg="mod">
          <ac:chgData name="Damla Sonmez" userId="17a3e0973f72e78e" providerId="LiveId" clId="{BC79FF41-22FE-4DCC-97F3-29B38AE805A0}" dt="2024-10-10T18:12:33.329" v="1209" actId="164"/>
          <ac:spMkLst>
            <pc:docMk/>
            <pc:sldMk cId="367170155" sldId="280"/>
            <ac:spMk id="10" creationId="{499684E0-EA0C-C58F-A118-B019E36F6F6A}"/>
          </ac:spMkLst>
        </pc:spChg>
        <pc:spChg chg="mod">
          <ac:chgData name="Damla Sonmez" userId="17a3e0973f72e78e" providerId="LiveId" clId="{BC79FF41-22FE-4DCC-97F3-29B38AE805A0}" dt="2024-10-10T18:12:57.736" v="1217" actId="164"/>
          <ac:spMkLst>
            <pc:docMk/>
            <pc:sldMk cId="367170155" sldId="280"/>
            <ac:spMk id="11" creationId="{1F68335C-B432-9729-9445-96DB5055BD35}"/>
          </ac:spMkLst>
        </pc:spChg>
        <pc:spChg chg="mod">
          <ac:chgData name="Damla Sonmez" userId="17a3e0973f72e78e" providerId="LiveId" clId="{BC79FF41-22FE-4DCC-97F3-29B38AE805A0}" dt="2024-10-10T18:13:15.998" v="1222" actId="164"/>
          <ac:spMkLst>
            <pc:docMk/>
            <pc:sldMk cId="367170155" sldId="280"/>
            <ac:spMk id="12" creationId="{C633AB0B-C9A0-E19C-66CE-B54A2BAE092E}"/>
          </ac:spMkLst>
        </pc:spChg>
        <pc:grpChg chg="add del mod">
          <ac:chgData name="Damla Sonmez" userId="17a3e0973f72e78e" providerId="LiveId" clId="{BC79FF41-22FE-4DCC-97F3-29B38AE805A0}" dt="2024-10-10T18:12:42.483" v="1213" actId="21"/>
          <ac:grpSpMkLst>
            <pc:docMk/>
            <pc:sldMk cId="367170155" sldId="280"/>
            <ac:grpSpMk id="2" creationId="{784BCFA8-F120-93F2-CC8C-92D8997EE558}"/>
          </ac:grpSpMkLst>
        </pc:grpChg>
        <pc:grpChg chg="add mod">
          <ac:chgData name="Damla Sonmez" userId="17a3e0973f72e78e" providerId="LiveId" clId="{BC79FF41-22FE-4DCC-97F3-29B38AE805A0}" dt="2024-10-10T18:13:15.998" v="1222" actId="164"/>
          <ac:grpSpMkLst>
            <pc:docMk/>
            <pc:sldMk cId="367170155" sldId="280"/>
            <ac:grpSpMk id="3" creationId="{2F136039-FF78-C6AE-8976-5B7D271255AD}"/>
          </ac:grpSpMkLst>
        </pc:grpChg>
        <pc:grpChg chg="add mod">
          <ac:chgData name="Damla Sonmez" userId="17a3e0973f72e78e" providerId="LiveId" clId="{BC79FF41-22FE-4DCC-97F3-29B38AE805A0}" dt="2024-10-10T18:13:19.074" v="1223" actId="1076"/>
          <ac:grpSpMkLst>
            <pc:docMk/>
            <pc:sldMk cId="367170155" sldId="280"/>
            <ac:grpSpMk id="4" creationId="{4D885526-00A5-8436-9830-13F7470D31EE}"/>
          </ac:grpSpMkLst>
        </pc:grpChg>
        <pc:picChg chg="add mod">
          <ac:chgData name="Damla Sonmez" userId="17a3e0973f72e78e" providerId="LiveId" clId="{BC79FF41-22FE-4DCC-97F3-29B38AE805A0}" dt="2024-10-10T18:15:23.378" v="1242" actId="1076"/>
          <ac:picMkLst>
            <pc:docMk/>
            <pc:sldMk cId="367170155" sldId="280"/>
            <ac:picMk id="5" creationId="{04A63695-1046-1E7E-B34B-9EBC3B584AEC}"/>
          </ac:picMkLst>
        </pc:picChg>
        <pc:picChg chg="mod">
          <ac:chgData name="Damla Sonmez" userId="17a3e0973f72e78e" providerId="LiveId" clId="{BC79FF41-22FE-4DCC-97F3-29B38AE805A0}" dt="2024-10-10T18:12:33.329" v="1209" actId="164"/>
          <ac:picMkLst>
            <pc:docMk/>
            <pc:sldMk cId="367170155" sldId="280"/>
            <ac:picMk id="14" creationId="{2C9E54A5-007C-0330-748E-23274DE2891C}"/>
          </ac:picMkLst>
        </pc:picChg>
        <pc:picChg chg="mod">
          <ac:chgData name="Damla Sonmez" userId="17a3e0973f72e78e" providerId="LiveId" clId="{BC79FF41-22FE-4DCC-97F3-29B38AE805A0}" dt="2024-10-10T18:12:57.736" v="1217" actId="164"/>
          <ac:picMkLst>
            <pc:docMk/>
            <pc:sldMk cId="367170155" sldId="280"/>
            <ac:picMk id="16" creationId="{30727FC9-9516-D92B-8ABF-88C3ABA6BAAD}"/>
          </ac:picMkLst>
        </pc:picChg>
      </pc:sldChg>
      <pc:sldChg chg="addSp delSp modSp new mod ord modTransition">
        <pc:chgData name="Damla Sonmez" userId="17a3e0973f72e78e" providerId="LiveId" clId="{BC79FF41-22FE-4DCC-97F3-29B38AE805A0}" dt="2024-10-10T19:42:52.704" v="1849" actId="1076"/>
        <pc:sldMkLst>
          <pc:docMk/>
          <pc:sldMk cId="3612411164" sldId="281"/>
        </pc:sldMkLst>
        <pc:spChg chg="del">
          <ac:chgData name="Damla Sonmez" userId="17a3e0973f72e78e" providerId="LiveId" clId="{BC79FF41-22FE-4DCC-97F3-29B38AE805A0}" dt="2024-10-10T18:20:29.361" v="1326" actId="478"/>
          <ac:spMkLst>
            <pc:docMk/>
            <pc:sldMk cId="3612411164" sldId="281"/>
            <ac:spMk id="3" creationId="{1C897E03-24C9-E3CA-4D50-365040D72F97}"/>
          </ac:spMkLst>
        </pc:spChg>
        <pc:spChg chg="add mod">
          <ac:chgData name="Damla Sonmez" userId="17a3e0973f72e78e" providerId="LiveId" clId="{BC79FF41-22FE-4DCC-97F3-29B38AE805A0}" dt="2024-10-10T18:24:24.761" v="1344" actId="403"/>
          <ac:spMkLst>
            <pc:docMk/>
            <pc:sldMk cId="3612411164" sldId="281"/>
            <ac:spMk id="5" creationId="{E6BFFB4B-69B6-4D7D-51AE-F10A35B8AB58}"/>
          </ac:spMkLst>
        </pc:spChg>
        <pc:picChg chg="add mod">
          <ac:chgData name="Damla Sonmez" userId="17a3e0973f72e78e" providerId="LiveId" clId="{BC79FF41-22FE-4DCC-97F3-29B38AE805A0}" dt="2024-10-10T19:42:52.704" v="1849" actId="1076"/>
          <ac:picMkLst>
            <pc:docMk/>
            <pc:sldMk cId="3612411164" sldId="281"/>
            <ac:picMk id="6" creationId="{0E950D75-21F6-3747-5658-9895AE270D81}"/>
          </ac:picMkLst>
        </pc:picChg>
      </pc:sldChg>
      <pc:sldChg chg="addSp delSp add del setBg delDesignElem">
        <pc:chgData name="Damla Sonmez" userId="17a3e0973f72e78e" providerId="LiveId" clId="{BC79FF41-22FE-4DCC-97F3-29B38AE805A0}" dt="2024-10-10T18:12:39.727" v="1212"/>
        <pc:sldMkLst>
          <pc:docMk/>
          <pc:sldMk cId="4081327830" sldId="281"/>
        </pc:sldMkLst>
        <pc:spChg chg="add del">
          <ac:chgData name="Damla Sonmez" userId="17a3e0973f72e78e" providerId="LiveId" clId="{BC79FF41-22FE-4DCC-97F3-29B38AE805A0}" dt="2024-10-10T18:12:39.727" v="1212"/>
          <ac:spMkLst>
            <pc:docMk/>
            <pc:sldMk cId="4081327830" sldId="281"/>
            <ac:spMk id="9" creationId="{13673685-605D-FDB4-4688-3C6D62D15827}"/>
          </ac:spMkLst>
        </pc:spChg>
        <pc:spChg chg="add del">
          <ac:chgData name="Damla Sonmez" userId="17a3e0973f72e78e" providerId="LiveId" clId="{BC79FF41-22FE-4DCC-97F3-29B38AE805A0}" dt="2024-10-10T18:12:39.727" v="1212"/>
          <ac:spMkLst>
            <pc:docMk/>
            <pc:sldMk cId="4081327830" sldId="281"/>
            <ac:spMk id="11" creationId="{EE969BDB-C018-73FD-0327-7169912219CD}"/>
          </ac:spMkLst>
        </pc:spChg>
        <pc:spChg chg="add del">
          <ac:chgData name="Damla Sonmez" userId="17a3e0973f72e78e" providerId="LiveId" clId="{BC79FF41-22FE-4DCC-97F3-29B38AE805A0}" dt="2024-10-10T18:12:39.727" v="1212"/>
          <ac:spMkLst>
            <pc:docMk/>
            <pc:sldMk cId="4081327830" sldId="281"/>
            <ac:spMk id="13" creationId="{A809C598-A80B-214F-108A-7D4CF4A77EAB}"/>
          </ac:spMkLst>
        </pc:spChg>
        <pc:spChg chg="add del">
          <ac:chgData name="Damla Sonmez" userId="17a3e0973f72e78e" providerId="LiveId" clId="{BC79FF41-22FE-4DCC-97F3-29B38AE805A0}" dt="2024-10-10T18:12:39.727" v="1212"/>
          <ac:spMkLst>
            <pc:docMk/>
            <pc:sldMk cId="4081327830" sldId="281"/>
            <ac:spMk id="15" creationId="{B8B943E2-934F-2431-AAF1-1C61FAFBEA33}"/>
          </ac:spMkLst>
        </pc:spChg>
        <pc:spChg chg="add del">
          <ac:chgData name="Damla Sonmez" userId="17a3e0973f72e78e" providerId="LiveId" clId="{BC79FF41-22FE-4DCC-97F3-29B38AE805A0}" dt="2024-10-10T18:12:39.727" v="1212"/>
          <ac:spMkLst>
            <pc:docMk/>
            <pc:sldMk cId="4081327830" sldId="281"/>
            <ac:spMk id="17" creationId="{8E6920F3-6B07-32C1-66C4-F682911073CE}"/>
          </ac:spMkLst>
        </pc:spChg>
      </pc:sldChg>
      <pc:sldChg chg="addSp delSp modSp add mod delAnim modAnim">
        <pc:chgData name="Damla Sonmez" userId="17a3e0973f72e78e" providerId="LiveId" clId="{BC79FF41-22FE-4DCC-97F3-29B38AE805A0}" dt="2024-10-10T19:43:42.951" v="1854" actId="1076"/>
        <pc:sldMkLst>
          <pc:docMk/>
          <pc:sldMk cId="71393160" sldId="282"/>
        </pc:sldMkLst>
        <pc:picChg chg="add del mod">
          <ac:chgData name="Damla Sonmez" userId="17a3e0973f72e78e" providerId="LiveId" clId="{BC79FF41-22FE-4DCC-97F3-29B38AE805A0}" dt="2024-10-10T18:24:10.424" v="1343" actId="478"/>
          <ac:picMkLst>
            <pc:docMk/>
            <pc:sldMk cId="71393160" sldId="282"/>
            <ac:picMk id="4" creationId="{3CED650E-391F-CD78-BCA6-84C784EB0BBE}"/>
          </ac:picMkLst>
        </pc:picChg>
        <pc:picChg chg="add mod">
          <ac:chgData name="Damla Sonmez" userId="17a3e0973f72e78e" providerId="LiveId" clId="{BC79FF41-22FE-4DCC-97F3-29B38AE805A0}" dt="2024-10-10T19:43:42.951" v="1854" actId="1076"/>
          <ac:picMkLst>
            <pc:docMk/>
            <pc:sldMk cId="71393160" sldId="282"/>
            <ac:picMk id="6" creationId="{686264B3-6E67-BC5D-B845-2989AEC53396}"/>
          </ac:picMkLst>
        </pc:picChg>
      </pc:sldChg>
      <pc:sldChg chg="addSp delSp modSp add mod ord modTransition addAnim delAnim modAnim modNotesTx">
        <pc:chgData name="Damla Sonmez" userId="17a3e0973f72e78e" providerId="LiveId" clId="{BC79FF41-22FE-4DCC-97F3-29B38AE805A0}" dt="2024-10-10T19:45:59.841" v="1875" actId="1076"/>
        <pc:sldMkLst>
          <pc:docMk/>
          <pc:sldMk cId="3282476299" sldId="283"/>
        </pc:sldMkLst>
        <pc:spChg chg="del">
          <ac:chgData name="Damla Sonmez" userId="17a3e0973f72e78e" providerId="LiveId" clId="{BC79FF41-22FE-4DCC-97F3-29B38AE805A0}" dt="2024-10-10T18:30:16.444" v="1394" actId="21"/>
          <ac:spMkLst>
            <pc:docMk/>
            <pc:sldMk cId="3282476299" sldId="283"/>
            <ac:spMk id="4" creationId="{88961F2F-D820-4894-631F-2BC4E6D5F6A7}"/>
          </ac:spMkLst>
        </pc:spChg>
        <pc:spChg chg="del">
          <ac:chgData name="Damla Sonmez" userId="17a3e0973f72e78e" providerId="LiveId" clId="{BC79FF41-22FE-4DCC-97F3-29B38AE805A0}" dt="2024-10-10T18:30:07.038" v="1392" actId="21"/>
          <ac:spMkLst>
            <pc:docMk/>
            <pc:sldMk cId="3282476299" sldId="283"/>
            <ac:spMk id="5" creationId="{B720B6B6-D4C9-2888-FC0C-C852F2885F55}"/>
          </ac:spMkLst>
        </pc:spChg>
        <pc:spChg chg="add del mod">
          <ac:chgData name="Damla Sonmez" userId="17a3e0973f72e78e" providerId="LiveId" clId="{BC79FF41-22FE-4DCC-97F3-29B38AE805A0}" dt="2024-10-10T18:30:42.899" v="1406" actId="478"/>
          <ac:spMkLst>
            <pc:docMk/>
            <pc:sldMk cId="3282476299" sldId="283"/>
            <ac:spMk id="6" creationId="{34C804C5-1079-5700-7AC2-AF83E113D412}"/>
          </ac:spMkLst>
        </pc:spChg>
        <pc:spChg chg="del">
          <ac:chgData name="Damla Sonmez" userId="17a3e0973f72e78e" providerId="LiveId" clId="{BC79FF41-22FE-4DCC-97F3-29B38AE805A0}" dt="2024-10-10T18:30:22.704" v="1396" actId="21"/>
          <ac:spMkLst>
            <pc:docMk/>
            <pc:sldMk cId="3282476299" sldId="283"/>
            <ac:spMk id="10" creationId="{2758B5EE-EB1E-F5E3-740B-37A3932DDC43}"/>
          </ac:spMkLst>
        </pc:spChg>
        <pc:picChg chg="del mod">
          <ac:chgData name="Damla Sonmez" userId="17a3e0973f72e78e" providerId="LiveId" clId="{BC79FF41-22FE-4DCC-97F3-29B38AE805A0}" dt="2024-10-10T18:30:38.415" v="1404" actId="21"/>
          <ac:picMkLst>
            <pc:docMk/>
            <pc:sldMk cId="3282476299" sldId="283"/>
            <ac:picMk id="3" creationId="{FC204F4D-AF6C-D19B-4942-775BABFED11D}"/>
          </ac:picMkLst>
        </pc:picChg>
        <pc:picChg chg="add mod">
          <ac:chgData name="Damla Sonmez" userId="17a3e0973f72e78e" providerId="LiveId" clId="{BC79FF41-22FE-4DCC-97F3-29B38AE805A0}" dt="2024-10-10T18:34:06.299" v="1423" actId="14100"/>
          <ac:picMkLst>
            <pc:docMk/>
            <pc:sldMk cId="3282476299" sldId="283"/>
            <ac:picMk id="7" creationId="{3931CF90-8C33-14FC-1D37-5457CACA5EAA}"/>
          </ac:picMkLst>
        </pc:picChg>
        <pc:picChg chg="add mod">
          <ac:chgData name="Damla Sonmez" userId="17a3e0973f72e78e" providerId="LiveId" clId="{BC79FF41-22FE-4DCC-97F3-29B38AE805A0}" dt="2024-10-10T19:45:59.841" v="1875" actId="1076"/>
          <ac:picMkLst>
            <pc:docMk/>
            <pc:sldMk cId="3282476299" sldId="283"/>
            <ac:picMk id="8" creationId="{9E274514-5B5A-67D7-28DA-76EB4B3EE039}"/>
          </ac:picMkLst>
        </pc:picChg>
        <pc:picChg chg="add del">
          <ac:chgData name="Damla Sonmez" userId="17a3e0973f72e78e" providerId="LiveId" clId="{BC79FF41-22FE-4DCC-97F3-29B38AE805A0}" dt="2024-10-10T18:30:51.978" v="1411" actId="21"/>
          <ac:picMkLst>
            <pc:docMk/>
            <pc:sldMk cId="3282476299" sldId="283"/>
            <ac:picMk id="14" creationId="{30BD24F5-00EE-62AB-F3C6-DED946EC88E6}"/>
          </ac:picMkLst>
        </pc:picChg>
      </pc:sldChg>
      <pc:sldChg chg="addSp delSp modSp new mod modTransition setBg">
        <pc:chgData name="Damla Sonmez" userId="17a3e0973f72e78e" providerId="LiveId" clId="{BC79FF41-22FE-4DCC-97F3-29B38AE805A0}" dt="2024-10-10T18:28:46.409" v="1382"/>
        <pc:sldMkLst>
          <pc:docMk/>
          <pc:sldMk cId="641045623" sldId="284"/>
        </pc:sldMkLst>
        <pc:spChg chg="mod">
          <ac:chgData name="Damla Sonmez" userId="17a3e0973f72e78e" providerId="LiveId" clId="{BC79FF41-22FE-4DCC-97F3-29B38AE805A0}" dt="2024-10-10T18:26:48.004" v="1357" actId="26606"/>
          <ac:spMkLst>
            <pc:docMk/>
            <pc:sldMk cId="641045623" sldId="284"/>
            <ac:spMk id="2" creationId="{4D70E3E6-B1E0-404E-F8F4-596C26DB66F8}"/>
          </ac:spMkLst>
        </pc:spChg>
        <pc:spChg chg="mod">
          <ac:chgData name="Damla Sonmez" userId="17a3e0973f72e78e" providerId="LiveId" clId="{BC79FF41-22FE-4DCC-97F3-29B38AE805A0}" dt="2024-10-10T18:26:48.004" v="1357" actId="26606"/>
          <ac:spMkLst>
            <pc:docMk/>
            <pc:sldMk cId="641045623" sldId="284"/>
            <ac:spMk id="3" creationId="{2242534D-D332-D101-AE1F-EB7C80CCC22B}"/>
          </ac:spMkLst>
        </pc:spChg>
        <pc:spChg chg="add del">
          <ac:chgData name="Damla Sonmez" userId="17a3e0973f72e78e" providerId="LiveId" clId="{BC79FF41-22FE-4DCC-97F3-29B38AE805A0}" dt="2024-10-10T18:26:48.004" v="1357" actId="26606"/>
          <ac:spMkLst>
            <pc:docMk/>
            <pc:sldMk cId="641045623" sldId="284"/>
            <ac:spMk id="14" creationId="{DC35A348-C5D6-4112-9FDD-93A493B010B5}"/>
          </ac:spMkLst>
        </pc:spChg>
        <pc:spChg chg="add">
          <ac:chgData name="Damla Sonmez" userId="17a3e0973f72e78e" providerId="LiveId" clId="{BC79FF41-22FE-4DCC-97F3-29B38AE805A0}" dt="2024-10-10T18:26:48.004" v="1357" actId="26606"/>
          <ac:spMkLst>
            <pc:docMk/>
            <pc:sldMk cId="641045623" sldId="284"/>
            <ac:spMk id="23" creationId="{B7B42F36-B3C1-4247-AF36-090F0134ED59}"/>
          </ac:spMkLst>
        </pc:spChg>
        <pc:spChg chg="add">
          <ac:chgData name="Damla Sonmez" userId="17a3e0973f72e78e" providerId="LiveId" clId="{BC79FF41-22FE-4DCC-97F3-29B38AE805A0}" dt="2024-10-10T18:26:48.004" v="1357" actId="26606"/>
          <ac:spMkLst>
            <pc:docMk/>
            <pc:sldMk cId="641045623" sldId="284"/>
            <ac:spMk id="25" creationId="{FEF131A2-E574-4D95-A322-C5FF0B64E821}"/>
          </ac:spMkLst>
        </pc:spChg>
        <pc:spChg chg="add">
          <ac:chgData name="Damla Sonmez" userId="17a3e0973f72e78e" providerId="LiveId" clId="{BC79FF41-22FE-4DCC-97F3-29B38AE805A0}" dt="2024-10-10T18:26:48.004" v="1357" actId="26606"/>
          <ac:spMkLst>
            <pc:docMk/>
            <pc:sldMk cId="641045623" sldId="284"/>
            <ac:spMk id="27" creationId="{696B4F8D-F261-41C2-B0A1-B0899F667F0C}"/>
          </ac:spMkLst>
        </pc:spChg>
        <pc:spChg chg="add">
          <ac:chgData name="Damla Sonmez" userId="17a3e0973f72e78e" providerId="LiveId" clId="{BC79FF41-22FE-4DCC-97F3-29B38AE805A0}" dt="2024-10-10T18:26:48.004" v="1357" actId="26606"/>
          <ac:spMkLst>
            <pc:docMk/>
            <pc:sldMk cId="641045623" sldId="284"/>
            <ac:spMk id="29" creationId="{A3C7563A-4B20-4E0B-8548-374928B55F30}"/>
          </ac:spMkLst>
        </pc:spChg>
        <pc:grpChg chg="add del">
          <ac:chgData name="Damla Sonmez" userId="17a3e0973f72e78e" providerId="LiveId" clId="{BC79FF41-22FE-4DCC-97F3-29B38AE805A0}" dt="2024-10-10T18:26:48.004" v="1357" actId="26606"/>
          <ac:grpSpMkLst>
            <pc:docMk/>
            <pc:sldMk cId="641045623" sldId="284"/>
            <ac:grpSpMk id="16" creationId="{AC0B7807-0C83-4963-821A-69B172722E49}"/>
          </ac:grpSpMkLst>
        </pc:grpChg>
        <pc:picChg chg="add mod ord modCrop">
          <ac:chgData name="Damla Sonmez" userId="17a3e0973f72e78e" providerId="LiveId" clId="{BC79FF41-22FE-4DCC-97F3-29B38AE805A0}" dt="2024-10-10T18:26:48.004" v="1357" actId="26606"/>
          <ac:picMkLst>
            <pc:docMk/>
            <pc:sldMk cId="641045623" sldId="284"/>
            <ac:picMk id="5" creationId="{BE6F169D-6A6F-29AD-F223-B6A3C7430299}"/>
          </ac:picMkLst>
        </pc:picChg>
        <pc:picChg chg="add mod ord modCrop">
          <ac:chgData name="Damla Sonmez" userId="17a3e0973f72e78e" providerId="LiveId" clId="{BC79FF41-22FE-4DCC-97F3-29B38AE805A0}" dt="2024-10-10T18:27:35.260" v="1369" actId="1076"/>
          <ac:picMkLst>
            <pc:docMk/>
            <pc:sldMk cId="641045623" sldId="284"/>
            <ac:picMk id="7" creationId="{8611C385-B9AE-575E-FF20-AC1CE4617E2B}"/>
          </ac:picMkLst>
        </pc:picChg>
        <pc:picChg chg="add del mod">
          <ac:chgData name="Damla Sonmez" userId="17a3e0973f72e78e" providerId="LiveId" clId="{BC79FF41-22FE-4DCC-97F3-29B38AE805A0}" dt="2024-10-10T18:27:54.759" v="1374" actId="478"/>
          <ac:picMkLst>
            <pc:docMk/>
            <pc:sldMk cId="641045623" sldId="284"/>
            <ac:picMk id="9" creationId="{AE871541-0283-E422-AC22-800118D6818A}"/>
          </ac:picMkLst>
        </pc:picChg>
        <pc:picChg chg="add mod">
          <ac:chgData name="Damla Sonmez" userId="17a3e0973f72e78e" providerId="LiveId" clId="{BC79FF41-22FE-4DCC-97F3-29B38AE805A0}" dt="2024-10-10T18:28:03.561" v="1376" actId="1076"/>
          <ac:picMkLst>
            <pc:docMk/>
            <pc:sldMk cId="641045623" sldId="284"/>
            <ac:picMk id="10" creationId="{6EDD1B9A-4C65-9089-02E1-7D9E0416E520}"/>
          </ac:picMkLst>
        </pc:picChg>
      </pc:sldChg>
      <pc:sldChg chg="addSp delSp modSp add del mod ord modTransition setBg">
        <pc:chgData name="Damla Sonmez" userId="17a3e0973f72e78e" providerId="LiveId" clId="{BC79FF41-22FE-4DCC-97F3-29B38AE805A0}" dt="2024-10-10T18:29:08.065" v="1386" actId="47"/>
        <pc:sldMkLst>
          <pc:docMk/>
          <pc:sldMk cId="4265921135" sldId="285"/>
        </pc:sldMkLst>
        <pc:picChg chg="add mod">
          <ac:chgData name="Damla Sonmez" userId="17a3e0973f72e78e" providerId="LiveId" clId="{BC79FF41-22FE-4DCC-97F3-29B38AE805A0}" dt="2024-10-10T18:27:48.540" v="1372" actId="1076"/>
          <ac:picMkLst>
            <pc:docMk/>
            <pc:sldMk cId="4265921135" sldId="285"/>
            <ac:picMk id="4" creationId="{AF8AD162-6A5F-2AA6-F934-FCD0F19D5F80}"/>
          </ac:picMkLst>
        </pc:picChg>
        <pc:picChg chg="del mod">
          <ac:chgData name="Damla Sonmez" userId="17a3e0973f72e78e" providerId="LiveId" clId="{BC79FF41-22FE-4DCC-97F3-29B38AE805A0}" dt="2024-10-10T18:28:57.397" v="1383" actId="21"/>
          <ac:picMkLst>
            <pc:docMk/>
            <pc:sldMk cId="4265921135" sldId="285"/>
            <ac:picMk id="5" creationId="{1423AA96-9402-F22B-2AF6-7EEBCB256E0B}"/>
          </ac:picMkLst>
        </pc:picChg>
        <pc:picChg chg="del">
          <ac:chgData name="Damla Sonmez" userId="17a3e0973f72e78e" providerId="LiveId" clId="{BC79FF41-22FE-4DCC-97F3-29B38AE805A0}" dt="2024-10-10T18:27:02.446" v="1360" actId="478"/>
          <ac:picMkLst>
            <pc:docMk/>
            <pc:sldMk cId="4265921135" sldId="285"/>
            <ac:picMk id="7" creationId="{F75B0A6E-B1F5-E96A-6EA3-D7BEB5735F8B}"/>
          </ac:picMkLst>
        </pc:picChg>
        <pc:picChg chg="del">
          <ac:chgData name="Damla Sonmez" userId="17a3e0973f72e78e" providerId="LiveId" clId="{BC79FF41-22FE-4DCC-97F3-29B38AE805A0}" dt="2024-10-10T18:27:00.716" v="1359" actId="478"/>
          <ac:picMkLst>
            <pc:docMk/>
            <pc:sldMk cId="4265921135" sldId="285"/>
            <ac:picMk id="9" creationId="{81685084-2C51-31B2-2C63-1575163C59F7}"/>
          </ac:picMkLst>
        </pc:picChg>
      </pc:sldChg>
      <pc:sldChg chg="addSp modSp add mod modTransition setBg">
        <pc:chgData name="Damla Sonmez" userId="17a3e0973f72e78e" providerId="LiveId" clId="{BC79FF41-22FE-4DCC-97F3-29B38AE805A0}" dt="2024-10-10T19:44:26.357" v="1863"/>
        <pc:sldMkLst>
          <pc:docMk/>
          <pc:sldMk cId="3974474442" sldId="286"/>
        </pc:sldMkLst>
        <pc:picChg chg="add mod">
          <ac:chgData name="Damla Sonmez" userId="17a3e0973f72e78e" providerId="LiveId" clId="{BC79FF41-22FE-4DCC-97F3-29B38AE805A0}" dt="2024-10-10T18:34:56.553" v="1431" actId="1076"/>
          <ac:picMkLst>
            <pc:docMk/>
            <pc:sldMk cId="3974474442" sldId="286"/>
            <ac:picMk id="4" creationId="{2AD84DE4-0E79-02C8-6278-0C3F6C88ED12}"/>
          </ac:picMkLst>
        </pc:picChg>
      </pc:sldChg>
      <pc:sldChg chg="addSp modSp new mod modTransition">
        <pc:chgData name="Damla Sonmez" userId="17a3e0973f72e78e" providerId="LiveId" clId="{BC79FF41-22FE-4DCC-97F3-29B38AE805A0}" dt="2024-10-10T19:43:36.005" v="1852"/>
        <pc:sldMkLst>
          <pc:docMk/>
          <pc:sldMk cId="725119732" sldId="287"/>
        </pc:sldMkLst>
        <pc:picChg chg="add mod">
          <ac:chgData name="Damla Sonmez" userId="17a3e0973f72e78e" providerId="LiveId" clId="{BC79FF41-22FE-4DCC-97F3-29B38AE805A0}" dt="2024-10-10T18:29:30.935" v="1389" actId="1076"/>
          <ac:picMkLst>
            <pc:docMk/>
            <pc:sldMk cId="725119732" sldId="287"/>
            <ac:picMk id="4" creationId="{9EF2DB80-29AC-5C43-5327-3138B07D54C6}"/>
          </ac:picMkLst>
        </pc:picChg>
        <pc:picChg chg="add mod">
          <ac:chgData name="Damla Sonmez" userId="17a3e0973f72e78e" providerId="LiveId" clId="{BC79FF41-22FE-4DCC-97F3-29B38AE805A0}" dt="2024-10-10T18:29:03.131" v="1385" actId="1076"/>
          <ac:picMkLst>
            <pc:docMk/>
            <pc:sldMk cId="725119732" sldId="287"/>
            <ac:picMk id="5" creationId="{1423AA96-9402-F22B-2AF6-7EEBCB256E0B}"/>
          </ac:picMkLst>
        </pc:picChg>
      </pc:sldChg>
      <pc:sldChg chg="add del">
        <pc:chgData name="Damla Sonmez" userId="17a3e0973f72e78e" providerId="LiveId" clId="{BC79FF41-22FE-4DCC-97F3-29B38AE805A0}" dt="2024-10-10T18:28:22.802" v="1380" actId="2890"/>
        <pc:sldMkLst>
          <pc:docMk/>
          <pc:sldMk cId="3614801284" sldId="287"/>
        </pc:sldMkLst>
      </pc:sldChg>
      <pc:sldChg chg="addSp delSp modSp new mod ord modTransition addAnim delAnim modAnim">
        <pc:chgData name="Damla Sonmez" userId="17a3e0973f72e78e" providerId="LiveId" clId="{BC79FF41-22FE-4DCC-97F3-29B38AE805A0}" dt="2024-10-10T19:44:32.009" v="1864"/>
        <pc:sldMkLst>
          <pc:docMk/>
          <pc:sldMk cId="3940836319" sldId="288"/>
        </pc:sldMkLst>
        <pc:spChg chg="del mod">
          <ac:chgData name="Damla Sonmez" userId="17a3e0973f72e78e" providerId="LiveId" clId="{BC79FF41-22FE-4DCC-97F3-29B38AE805A0}" dt="2024-10-10T18:31:08.076" v="1415" actId="478"/>
          <ac:spMkLst>
            <pc:docMk/>
            <pc:sldMk cId="3940836319" sldId="288"/>
            <ac:spMk id="2" creationId="{FAA05E3C-C5DF-6A26-B4A3-4B44EC198606}"/>
          </ac:spMkLst>
        </pc:spChg>
        <pc:spChg chg="del">
          <ac:chgData name="Damla Sonmez" userId="17a3e0973f72e78e" providerId="LiveId" clId="{BC79FF41-22FE-4DCC-97F3-29B38AE805A0}" dt="2024-10-10T18:30:57.252" v="1413" actId="478"/>
          <ac:spMkLst>
            <pc:docMk/>
            <pc:sldMk cId="3940836319" sldId="288"/>
            <ac:spMk id="3" creationId="{043F70C1-2BE9-6F2D-D976-CF7BBF64BEC8}"/>
          </ac:spMkLst>
        </pc:spChg>
        <pc:spChg chg="add mod">
          <ac:chgData name="Damla Sonmez" userId="17a3e0973f72e78e" providerId="LiveId" clId="{BC79FF41-22FE-4DCC-97F3-29B38AE805A0}" dt="2024-10-10T18:30:17.645" v="1395"/>
          <ac:spMkLst>
            <pc:docMk/>
            <pc:sldMk cId="3940836319" sldId="288"/>
            <ac:spMk id="4" creationId="{88961F2F-D820-4894-631F-2BC4E6D5F6A7}"/>
          </ac:spMkLst>
        </pc:spChg>
        <pc:spChg chg="add mod">
          <ac:chgData name="Damla Sonmez" userId="17a3e0973f72e78e" providerId="LiveId" clId="{BC79FF41-22FE-4DCC-97F3-29B38AE805A0}" dt="2024-10-10T18:31:12.095" v="1416" actId="1076"/>
          <ac:spMkLst>
            <pc:docMk/>
            <pc:sldMk cId="3940836319" sldId="288"/>
            <ac:spMk id="5" creationId="{B720B6B6-D4C9-2888-FC0C-C852F2885F55}"/>
          </ac:spMkLst>
        </pc:spChg>
        <pc:spChg chg="add del mod">
          <ac:chgData name="Damla Sonmez" userId="17a3e0973f72e78e" providerId="LiveId" clId="{BC79FF41-22FE-4DCC-97F3-29B38AE805A0}" dt="2024-10-10T18:30:34.380" v="1401" actId="478"/>
          <ac:spMkLst>
            <pc:docMk/>
            <pc:sldMk cId="3940836319" sldId="288"/>
            <ac:spMk id="6" creationId="{691D6D52-1274-916F-1E97-A02C647B5578}"/>
          </ac:spMkLst>
        </pc:spChg>
        <pc:spChg chg="add mod">
          <ac:chgData name="Damla Sonmez" userId="17a3e0973f72e78e" providerId="LiveId" clId="{BC79FF41-22FE-4DCC-97F3-29B38AE805A0}" dt="2024-10-10T18:30:23.900" v="1397"/>
          <ac:spMkLst>
            <pc:docMk/>
            <pc:sldMk cId="3940836319" sldId="288"/>
            <ac:spMk id="10" creationId="{2758B5EE-EB1E-F5E3-740B-37A3932DDC43}"/>
          </ac:spMkLst>
        </pc:spChg>
        <pc:picChg chg="add mod">
          <ac:chgData name="Damla Sonmez" userId="17a3e0973f72e78e" providerId="LiveId" clId="{BC79FF41-22FE-4DCC-97F3-29B38AE805A0}" dt="2024-10-10T18:30:39.837" v="1405"/>
          <ac:picMkLst>
            <pc:docMk/>
            <pc:sldMk cId="3940836319" sldId="288"/>
            <ac:picMk id="7" creationId="{FC204F4D-AF6C-D19B-4942-775BABFED11D}"/>
          </ac:picMkLst>
        </pc:picChg>
        <pc:picChg chg="add mod">
          <ac:chgData name="Damla Sonmez" userId="17a3e0973f72e78e" providerId="LiveId" clId="{BC79FF41-22FE-4DCC-97F3-29B38AE805A0}" dt="2024-10-10T18:30:53.231" v="1412"/>
          <ac:picMkLst>
            <pc:docMk/>
            <pc:sldMk cId="3940836319" sldId="288"/>
            <ac:picMk id="14" creationId="{30BD24F5-00EE-62AB-F3C6-DED946EC88E6}"/>
          </ac:picMkLst>
        </pc:picChg>
      </pc:sldChg>
      <pc:sldChg chg="addSp modSp new mod ord modTransition">
        <pc:chgData name="Damla Sonmez" userId="17a3e0973f72e78e" providerId="LiveId" clId="{BC79FF41-22FE-4DCC-97F3-29B38AE805A0}" dt="2024-10-10T19:46:11.895" v="1880" actId="1076"/>
        <pc:sldMkLst>
          <pc:docMk/>
          <pc:sldMk cId="826997268" sldId="289"/>
        </pc:sldMkLst>
        <pc:picChg chg="add mod">
          <ac:chgData name="Damla Sonmez" userId="17a3e0973f72e78e" providerId="LiveId" clId="{BC79FF41-22FE-4DCC-97F3-29B38AE805A0}" dt="2024-10-10T19:46:09.639" v="1879" actId="1076"/>
          <ac:picMkLst>
            <pc:docMk/>
            <pc:sldMk cId="826997268" sldId="289"/>
            <ac:picMk id="5" creationId="{EE0FEDF0-A96C-F908-ADFC-5195A46A7FF8}"/>
          </ac:picMkLst>
        </pc:picChg>
        <pc:picChg chg="add mod">
          <ac:chgData name="Damla Sonmez" userId="17a3e0973f72e78e" providerId="LiveId" clId="{BC79FF41-22FE-4DCC-97F3-29B38AE805A0}" dt="2024-10-10T19:46:11.895" v="1880" actId="1076"/>
          <ac:picMkLst>
            <pc:docMk/>
            <pc:sldMk cId="826997268" sldId="289"/>
            <ac:picMk id="6" creationId="{6507EC3B-2727-294B-8F58-760DCD440EAF}"/>
          </ac:picMkLst>
        </pc:picChg>
      </pc:sldChg>
      <pc:sldChg chg="add del">
        <pc:chgData name="Damla Sonmez" userId="17a3e0973f72e78e" providerId="LiveId" clId="{BC79FF41-22FE-4DCC-97F3-29B38AE805A0}" dt="2024-10-10T18:30:49.065" v="1409"/>
        <pc:sldMkLst>
          <pc:docMk/>
          <pc:sldMk cId="1519431466" sldId="289"/>
        </pc:sldMkLst>
      </pc:sldChg>
      <pc:sldChg chg="addSp delSp modSp add mod ord modTransition">
        <pc:chgData name="Damla Sonmez" userId="17a3e0973f72e78e" providerId="LiveId" clId="{BC79FF41-22FE-4DCC-97F3-29B38AE805A0}" dt="2024-10-10T19:45:04.363" v="1867"/>
        <pc:sldMkLst>
          <pc:docMk/>
          <pc:sldMk cId="156949009" sldId="290"/>
        </pc:sldMkLst>
        <pc:spChg chg="mod">
          <ac:chgData name="Damla Sonmez" userId="17a3e0973f72e78e" providerId="LiveId" clId="{BC79FF41-22FE-4DCC-97F3-29B38AE805A0}" dt="2024-10-10T18:40:33.003" v="1477" actId="2711"/>
          <ac:spMkLst>
            <pc:docMk/>
            <pc:sldMk cId="156949009" sldId="290"/>
            <ac:spMk id="2" creationId="{40820E97-0186-2FC1-FE82-3043E2209CC5}"/>
          </ac:spMkLst>
        </pc:spChg>
        <pc:spChg chg="del">
          <ac:chgData name="Damla Sonmez" userId="17a3e0973f72e78e" providerId="LiveId" clId="{BC79FF41-22FE-4DCC-97F3-29B38AE805A0}" dt="2024-10-10T18:37:50.458" v="1447" actId="478"/>
          <ac:spMkLst>
            <pc:docMk/>
            <pc:sldMk cId="156949009" sldId="290"/>
            <ac:spMk id="3" creationId="{2C4F11AC-B0BB-A374-9E64-29C92B177748}"/>
          </ac:spMkLst>
        </pc:spChg>
        <pc:picChg chg="add mod">
          <ac:chgData name="Damla Sonmez" userId="17a3e0973f72e78e" providerId="LiveId" clId="{BC79FF41-22FE-4DCC-97F3-29B38AE805A0}" dt="2024-10-10T18:37:55.674" v="1449" actId="1076"/>
          <ac:picMkLst>
            <pc:docMk/>
            <pc:sldMk cId="156949009" sldId="290"/>
            <ac:picMk id="5" creationId="{F58CEFD9-DF5E-346E-49F6-F8AB6C4F5237}"/>
          </ac:picMkLst>
        </pc:picChg>
      </pc:sldChg>
      <pc:sldChg chg="addSp delSp modSp add mod modTransition">
        <pc:chgData name="Damla Sonmez" userId="17a3e0973f72e78e" providerId="LiveId" clId="{BC79FF41-22FE-4DCC-97F3-29B38AE805A0}" dt="2024-10-10T19:44:43.192" v="1866"/>
        <pc:sldMkLst>
          <pc:docMk/>
          <pc:sldMk cId="4041288612" sldId="291"/>
        </pc:sldMkLst>
        <pc:spChg chg="del mod">
          <ac:chgData name="Damla Sonmez" userId="17a3e0973f72e78e" providerId="LiveId" clId="{BC79FF41-22FE-4DCC-97F3-29B38AE805A0}" dt="2024-10-10T18:39:18.646" v="1460" actId="478"/>
          <ac:spMkLst>
            <pc:docMk/>
            <pc:sldMk cId="4041288612" sldId="291"/>
            <ac:spMk id="2" creationId="{2A9E8F59-8979-81B7-97F2-E495820BEC83}"/>
          </ac:spMkLst>
        </pc:spChg>
        <pc:spChg chg="add del mod">
          <ac:chgData name="Damla Sonmez" userId="17a3e0973f72e78e" providerId="LiveId" clId="{BC79FF41-22FE-4DCC-97F3-29B38AE805A0}" dt="2024-10-10T18:39:22.018" v="1461" actId="478"/>
          <ac:spMkLst>
            <pc:docMk/>
            <pc:sldMk cId="4041288612" sldId="291"/>
            <ac:spMk id="7" creationId="{8EC93E0E-076B-6315-4987-FC7FE8056437}"/>
          </ac:spMkLst>
        </pc:spChg>
        <pc:spChg chg="add del mod">
          <ac:chgData name="Damla Sonmez" userId="17a3e0973f72e78e" providerId="LiveId" clId="{BC79FF41-22FE-4DCC-97F3-29B38AE805A0}" dt="2024-10-10T18:40:13.903" v="1472" actId="478"/>
          <ac:spMkLst>
            <pc:docMk/>
            <pc:sldMk cId="4041288612" sldId="291"/>
            <ac:spMk id="9" creationId="{5E79FA59-63C2-001B-AC54-49785E8A3CFB}"/>
          </ac:spMkLst>
        </pc:spChg>
        <pc:spChg chg="add del mod">
          <ac:chgData name="Damla Sonmez" userId="17a3e0973f72e78e" providerId="LiveId" clId="{BC79FF41-22FE-4DCC-97F3-29B38AE805A0}" dt="2024-10-10T18:40:13.911" v="1474"/>
          <ac:spMkLst>
            <pc:docMk/>
            <pc:sldMk cId="4041288612" sldId="291"/>
            <ac:spMk id="10" creationId="{6619A62D-3AF2-69BB-234B-07E5C076170F}"/>
          </ac:spMkLst>
        </pc:spChg>
        <pc:spChg chg="add mod">
          <ac:chgData name="Damla Sonmez" userId="17a3e0973f72e78e" providerId="LiveId" clId="{BC79FF41-22FE-4DCC-97F3-29B38AE805A0}" dt="2024-10-10T18:41:24.827" v="1484" actId="1076"/>
          <ac:spMkLst>
            <pc:docMk/>
            <pc:sldMk cId="4041288612" sldId="291"/>
            <ac:spMk id="11" creationId="{DF1E456F-5D1A-7F48-EF98-B5F1DF34EC8F}"/>
          </ac:spMkLst>
        </pc:spChg>
        <pc:picChg chg="add mod">
          <ac:chgData name="Damla Sonmez" userId="17a3e0973f72e78e" providerId="LiveId" clId="{BC79FF41-22FE-4DCC-97F3-29B38AE805A0}" dt="2024-10-10T18:38:52.978" v="1455" actId="1076"/>
          <ac:picMkLst>
            <pc:docMk/>
            <pc:sldMk cId="4041288612" sldId="291"/>
            <ac:picMk id="4" creationId="{60C982B8-72C6-C6D6-81BC-37630241020A}"/>
          </ac:picMkLst>
        </pc:picChg>
        <pc:picChg chg="del">
          <ac:chgData name="Damla Sonmez" userId="17a3e0973f72e78e" providerId="LiveId" clId="{BC79FF41-22FE-4DCC-97F3-29B38AE805A0}" dt="2024-10-10T18:38:46.288" v="1453" actId="478"/>
          <ac:picMkLst>
            <pc:docMk/>
            <pc:sldMk cId="4041288612" sldId="291"/>
            <ac:picMk id="5" creationId="{FEDC5E03-5DB0-F45D-FEA3-3C5ADAC7C078}"/>
          </ac:picMkLst>
        </pc:picChg>
      </pc:sldChg>
      <pc:sldChg chg="addSp delSp modSp add mod">
        <pc:chgData name="Damla Sonmez" userId="17a3e0973f72e78e" providerId="LiveId" clId="{BC79FF41-22FE-4DCC-97F3-29B38AE805A0}" dt="2024-10-10T19:34:18.156" v="1787" actId="1076"/>
        <pc:sldMkLst>
          <pc:docMk/>
          <pc:sldMk cId="3039715161" sldId="292"/>
        </pc:sldMkLst>
        <pc:spChg chg="add mod">
          <ac:chgData name="Damla Sonmez" userId="17a3e0973f72e78e" providerId="LiveId" clId="{BC79FF41-22FE-4DCC-97F3-29B38AE805A0}" dt="2024-10-10T18:43:06.028" v="1530" actId="14100"/>
          <ac:spMkLst>
            <pc:docMk/>
            <pc:sldMk cId="3039715161" sldId="292"/>
            <ac:spMk id="2" creationId="{7CA27761-861B-4DAD-E24F-2C1B91B82245}"/>
          </ac:spMkLst>
        </pc:spChg>
        <pc:spChg chg="del">
          <ac:chgData name="Damla Sonmez" userId="17a3e0973f72e78e" providerId="LiveId" clId="{BC79FF41-22FE-4DCC-97F3-29B38AE805A0}" dt="2024-10-10T18:42:33.442" v="1513" actId="21"/>
          <ac:spMkLst>
            <pc:docMk/>
            <pc:sldMk cId="3039715161" sldId="292"/>
            <ac:spMk id="3" creationId="{7CA27761-861B-4DAD-E24F-2C1B91B82245}"/>
          </ac:spMkLst>
        </pc:spChg>
        <pc:spChg chg="del">
          <ac:chgData name="Damla Sonmez" userId="17a3e0973f72e78e" providerId="LiveId" clId="{BC79FF41-22FE-4DCC-97F3-29B38AE805A0}" dt="2024-10-10T18:42:47.496" v="1525" actId="478"/>
          <ac:spMkLst>
            <pc:docMk/>
            <pc:sldMk cId="3039715161" sldId="292"/>
            <ac:spMk id="8" creationId="{8EC3E9EC-AFD9-A8CD-DF37-C095433F181A}"/>
          </ac:spMkLst>
        </pc:spChg>
        <pc:picChg chg="add mod">
          <ac:chgData name="Damla Sonmez" userId="17a3e0973f72e78e" providerId="LiveId" clId="{BC79FF41-22FE-4DCC-97F3-29B38AE805A0}" dt="2024-10-10T19:34:11.603" v="1785" actId="1076"/>
          <ac:picMkLst>
            <pc:docMk/>
            <pc:sldMk cId="3039715161" sldId="292"/>
            <ac:picMk id="5" creationId="{30DFCBC1-FD8C-E6BD-4725-8691A4436568}"/>
          </ac:picMkLst>
        </pc:picChg>
        <pc:picChg chg="add mod">
          <ac:chgData name="Damla Sonmez" userId="17a3e0973f72e78e" providerId="LiveId" clId="{BC79FF41-22FE-4DCC-97F3-29B38AE805A0}" dt="2024-10-10T19:34:18.156" v="1787" actId="1076"/>
          <ac:picMkLst>
            <pc:docMk/>
            <pc:sldMk cId="3039715161" sldId="292"/>
            <ac:picMk id="6" creationId="{A85904FC-8DC4-FE8C-2EE9-D2ACB477A5B9}"/>
          </ac:picMkLst>
        </pc:picChg>
      </pc:sldChg>
      <pc:sldChg chg="addSp delSp modSp new mod modTransition">
        <pc:chgData name="Damla Sonmez" userId="17a3e0973f72e78e" providerId="LiveId" clId="{BC79FF41-22FE-4DCC-97F3-29B38AE805A0}" dt="2024-10-10T19:45:47.501" v="1873" actId="1076"/>
        <pc:sldMkLst>
          <pc:docMk/>
          <pc:sldMk cId="61481610" sldId="293"/>
        </pc:sldMkLst>
        <pc:spChg chg="mod">
          <ac:chgData name="Damla Sonmez" userId="17a3e0973f72e78e" providerId="LiveId" clId="{BC79FF41-22FE-4DCC-97F3-29B38AE805A0}" dt="2024-10-10T18:46:46.850" v="1561" actId="1076"/>
          <ac:spMkLst>
            <pc:docMk/>
            <pc:sldMk cId="61481610" sldId="293"/>
            <ac:spMk id="2" creationId="{42D82948-F756-264D-2B45-6773690058A1}"/>
          </ac:spMkLst>
        </pc:spChg>
        <pc:spChg chg="add del mod">
          <ac:chgData name="Damla Sonmez" userId="17a3e0973f72e78e" providerId="LiveId" clId="{BC79FF41-22FE-4DCC-97F3-29B38AE805A0}" dt="2024-10-10T18:46:39.953" v="1560" actId="13926"/>
          <ac:spMkLst>
            <pc:docMk/>
            <pc:sldMk cId="61481610" sldId="293"/>
            <ac:spMk id="3" creationId="{6F66A1F3-86A9-3C37-30FF-99DE75C76F82}"/>
          </ac:spMkLst>
        </pc:spChg>
        <pc:spChg chg="add mod">
          <ac:chgData name="Damla Sonmez" userId="17a3e0973f72e78e" providerId="LiveId" clId="{BC79FF41-22FE-4DCC-97F3-29B38AE805A0}" dt="2024-10-10T18:45:11.051" v="1547"/>
          <ac:spMkLst>
            <pc:docMk/>
            <pc:sldMk cId="61481610" sldId="293"/>
            <ac:spMk id="4" creationId="{D526EE64-A88D-A124-57A3-4E7D94805BC2}"/>
          </ac:spMkLst>
        </pc:spChg>
        <pc:picChg chg="add mod">
          <ac:chgData name="Damla Sonmez" userId="17a3e0973f72e78e" providerId="LiveId" clId="{BC79FF41-22FE-4DCC-97F3-29B38AE805A0}" dt="2024-10-10T19:45:47.501" v="1873" actId="1076"/>
          <ac:picMkLst>
            <pc:docMk/>
            <pc:sldMk cId="61481610" sldId="293"/>
            <ac:picMk id="5" creationId="{2B7C7E8A-E2AD-D2C7-A982-F995CABDCBA3}"/>
          </ac:picMkLst>
        </pc:picChg>
      </pc:sldChg>
      <pc:sldChg chg="addSp delSp modSp new mod modTransition setBg">
        <pc:chgData name="Damla Sonmez" userId="17a3e0973f72e78e" providerId="LiveId" clId="{BC79FF41-22FE-4DCC-97F3-29B38AE805A0}" dt="2024-10-10T19:34:05.117" v="1783"/>
        <pc:sldMkLst>
          <pc:docMk/>
          <pc:sldMk cId="2246692296" sldId="294"/>
        </pc:sldMkLst>
        <pc:spChg chg="del">
          <ac:chgData name="Damla Sonmez" userId="17a3e0973f72e78e" providerId="LiveId" clId="{BC79FF41-22FE-4DCC-97F3-29B38AE805A0}" dt="2024-10-10T18:47:33.468" v="1565" actId="478"/>
          <ac:spMkLst>
            <pc:docMk/>
            <pc:sldMk cId="2246692296" sldId="294"/>
            <ac:spMk id="2" creationId="{5258FB0C-EB25-F5CC-748B-AD6425FA2538}"/>
          </ac:spMkLst>
        </pc:spChg>
        <pc:spChg chg="mod ord">
          <ac:chgData name="Damla Sonmez" userId="17a3e0973f72e78e" providerId="LiveId" clId="{BC79FF41-22FE-4DCC-97F3-29B38AE805A0}" dt="2024-10-10T18:50:43.201" v="1641" actId="1076"/>
          <ac:spMkLst>
            <pc:docMk/>
            <pc:sldMk cId="2246692296" sldId="294"/>
            <ac:spMk id="3" creationId="{9BD710CD-CFEC-87DD-C767-14B9377462AF}"/>
          </ac:spMkLst>
        </pc:spChg>
        <pc:spChg chg="add">
          <ac:chgData name="Damla Sonmez" userId="17a3e0973f72e78e" providerId="LiveId" clId="{BC79FF41-22FE-4DCC-97F3-29B38AE805A0}" dt="2024-10-10T18:48:48.763" v="1576" actId="26606"/>
          <ac:spMkLst>
            <pc:docMk/>
            <pc:sldMk cId="2246692296" sldId="294"/>
            <ac:spMk id="8201" creationId="{21AC6A30-4F22-4C0F-B278-19C5B8A80C55}"/>
          </ac:spMkLst>
        </pc:spChg>
        <pc:spChg chg="add">
          <ac:chgData name="Damla Sonmez" userId="17a3e0973f72e78e" providerId="LiveId" clId="{BC79FF41-22FE-4DCC-97F3-29B38AE805A0}" dt="2024-10-10T18:48:48.763" v="1576" actId="26606"/>
          <ac:spMkLst>
            <pc:docMk/>
            <pc:sldMk cId="2246692296" sldId="294"/>
            <ac:spMk id="8203" creationId="{BB4335AD-65B1-44E4-90AF-264024FE4BD2}"/>
          </ac:spMkLst>
        </pc:spChg>
        <pc:picChg chg="add mod">
          <ac:chgData name="Damla Sonmez" userId="17a3e0973f72e78e" providerId="LiveId" clId="{BC79FF41-22FE-4DCC-97F3-29B38AE805A0}" dt="2024-10-10T19:34:00.514" v="1782" actId="1076"/>
          <ac:picMkLst>
            <pc:docMk/>
            <pc:sldMk cId="2246692296" sldId="294"/>
            <ac:picMk id="4" creationId="{BC3B1910-2432-3726-4399-A01E8F95D883}"/>
          </ac:picMkLst>
        </pc:picChg>
        <pc:picChg chg="add mod">
          <ac:chgData name="Damla Sonmez" userId="17a3e0973f72e78e" providerId="LiveId" clId="{BC79FF41-22FE-4DCC-97F3-29B38AE805A0}" dt="2024-10-10T18:48:48.763" v="1576" actId="26606"/>
          <ac:picMkLst>
            <pc:docMk/>
            <pc:sldMk cId="2246692296" sldId="294"/>
            <ac:picMk id="8194" creationId="{AAD6CAE7-47BE-F0F0-83C7-6F7A09393D8A}"/>
          </ac:picMkLst>
        </pc:picChg>
        <pc:picChg chg="add mod">
          <ac:chgData name="Damla Sonmez" userId="17a3e0973f72e78e" providerId="LiveId" clId="{BC79FF41-22FE-4DCC-97F3-29B38AE805A0}" dt="2024-10-10T18:48:48.763" v="1576" actId="26606"/>
          <ac:picMkLst>
            <pc:docMk/>
            <pc:sldMk cId="2246692296" sldId="294"/>
            <ac:picMk id="8196" creationId="{5B1B4998-521B-B65C-8F01-C236983167AC}"/>
          </ac:picMkLst>
        </pc:picChg>
      </pc:sldChg>
      <pc:sldChg chg="addSp delSp modSp add mod modTransition">
        <pc:chgData name="Damla Sonmez" userId="17a3e0973f72e78e" providerId="LiveId" clId="{BC79FF41-22FE-4DCC-97F3-29B38AE805A0}" dt="2024-10-10T19:34:23.109" v="1788"/>
        <pc:sldMkLst>
          <pc:docMk/>
          <pc:sldMk cId="841889252" sldId="295"/>
        </pc:sldMkLst>
        <pc:spChg chg="mod">
          <ac:chgData name="Damla Sonmez" userId="17a3e0973f72e78e" providerId="LiveId" clId="{BC79FF41-22FE-4DCC-97F3-29B38AE805A0}" dt="2024-10-10T18:50:17.974" v="1633" actId="1076"/>
          <ac:spMkLst>
            <pc:docMk/>
            <pc:sldMk cId="841889252" sldId="295"/>
            <ac:spMk id="3" creationId="{FA019F5F-E394-3867-698F-C492E305F0B1}"/>
          </ac:spMkLst>
        </pc:spChg>
        <pc:spChg chg="del">
          <ac:chgData name="Damla Sonmez" userId="17a3e0973f72e78e" providerId="LiveId" clId="{BC79FF41-22FE-4DCC-97F3-29B38AE805A0}" dt="2024-10-10T18:50:09.540" v="1625" actId="26606"/>
          <ac:spMkLst>
            <pc:docMk/>
            <pc:sldMk cId="841889252" sldId="295"/>
            <ac:spMk id="8201" creationId="{E47F766F-0FBC-C385-076D-32911C5918FB}"/>
          </ac:spMkLst>
        </pc:spChg>
        <pc:spChg chg="del">
          <ac:chgData name="Damla Sonmez" userId="17a3e0973f72e78e" providerId="LiveId" clId="{BC79FF41-22FE-4DCC-97F3-29B38AE805A0}" dt="2024-10-10T18:50:09.540" v="1625" actId="26606"/>
          <ac:spMkLst>
            <pc:docMk/>
            <pc:sldMk cId="841889252" sldId="295"/>
            <ac:spMk id="8203" creationId="{B2D0E02A-6E48-78D9-D491-D843359617E2}"/>
          </ac:spMkLst>
        </pc:spChg>
        <pc:spChg chg="add">
          <ac:chgData name="Damla Sonmez" userId="17a3e0973f72e78e" providerId="LiveId" clId="{BC79FF41-22FE-4DCC-97F3-29B38AE805A0}" dt="2024-10-10T18:50:09.540" v="1625" actId="26606"/>
          <ac:spMkLst>
            <pc:docMk/>
            <pc:sldMk cId="841889252" sldId="295"/>
            <ac:spMk id="9223" creationId="{9F79630B-0F0B-446E-A637-38FA8F61D10E}"/>
          </ac:spMkLst>
        </pc:spChg>
        <pc:spChg chg="add">
          <ac:chgData name="Damla Sonmez" userId="17a3e0973f72e78e" providerId="LiveId" clId="{BC79FF41-22FE-4DCC-97F3-29B38AE805A0}" dt="2024-10-10T18:50:09.540" v="1625" actId="26606"/>
          <ac:spMkLst>
            <pc:docMk/>
            <pc:sldMk cId="841889252" sldId="295"/>
            <ac:spMk id="9225" creationId="{B3437C99-FC8E-4311-B48A-F0C4C329B154}"/>
          </ac:spMkLst>
        </pc:spChg>
        <pc:picChg chg="del">
          <ac:chgData name="Damla Sonmez" userId="17a3e0973f72e78e" providerId="LiveId" clId="{BC79FF41-22FE-4DCC-97F3-29B38AE805A0}" dt="2024-10-10T18:50:06.266" v="1623" actId="478"/>
          <ac:picMkLst>
            <pc:docMk/>
            <pc:sldMk cId="841889252" sldId="295"/>
            <ac:picMk id="8194" creationId="{20564674-7CBF-9C10-9B1B-A16193E7EC3D}"/>
          </ac:picMkLst>
        </pc:picChg>
        <pc:picChg chg="del">
          <ac:chgData name="Damla Sonmez" userId="17a3e0973f72e78e" providerId="LiveId" clId="{BC79FF41-22FE-4DCC-97F3-29B38AE805A0}" dt="2024-10-10T18:50:05.077" v="1622" actId="478"/>
          <ac:picMkLst>
            <pc:docMk/>
            <pc:sldMk cId="841889252" sldId="295"/>
            <ac:picMk id="8196" creationId="{ECD4A671-05CB-16D9-6B96-3866F2D89517}"/>
          </ac:picMkLst>
        </pc:picChg>
        <pc:picChg chg="add mod">
          <ac:chgData name="Damla Sonmez" userId="17a3e0973f72e78e" providerId="LiveId" clId="{BC79FF41-22FE-4DCC-97F3-29B38AE805A0}" dt="2024-10-10T18:50:09.540" v="1625" actId="26606"/>
          <ac:picMkLst>
            <pc:docMk/>
            <pc:sldMk cId="841889252" sldId="295"/>
            <ac:picMk id="9218" creationId="{D8246C2D-9C94-4322-9656-9A9928D73B83}"/>
          </ac:picMkLst>
        </pc:picChg>
      </pc:sldChg>
      <pc:sldChg chg="addSp delSp modSp new mod modTransition setBg addAnim">
        <pc:chgData name="Damla Sonmez" userId="17a3e0973f72e78e" providerId="LiveId" clId="{BC79FF41-22FE-4DCC-97F3-29B38AE805A0}" dt="2024-10-10T19:34:25.945" v="1789"/>
        <pc:sldMkLst>
          <pc:docMk/>
          <pc:sldMk cId="2759772836" sldId="296"/>
        </pc:sldMkLst>
        <pc:spChg chg="mod">
          <ac:chgData name="Damla Sonmez" userId="17a3e0973f72e78e" providerId="LiveId" clId="{BC79FF41-22FE-4DCC-97F3-29B38AE805A0}" dt="2024-10-10T18:51:46.374" v="1653" actId="26606"/>
          <ac:spMkLst>
            <pc:docMk/>
            <pc:sldMk cId="2759772836" sldId="296"/>
            <ac:spMk id="2" creationId="{1D347490-55FB-E8AC-D323-14F76547400B}"/>
          </ac:spMkLst>
        </pc:spChg>
        <pc:spChg chg="del">
          <ac:chgData name="Damla Sonmez" userId="17a3e0973f72e78e" providerId="LiveId" clId="{BC79FF41-22FE-4DCC-97F3-29B38AE805A0}" dt="2024-10-10T18:51:14.280" v="1652" actId="478"/>
          <ac:spMkLst>
            <pc:docMk/>
            <pc:sldMk cId="2759772836" sldId="296"/>
            <ac:spMk id="3" creationId="{C92417EC-3A07-EA87-5621-D8C0B5599D18}"/>
          </ac:spMkLst>
        </pc:spChg>
        <pc:spChg chg="add">
          <ac:chgData name="Damla Sonmez" userId="17a3e0973f72e78e" providerId="LiveId" clId="{BC79FF41-22FE-4DCC-97F3-29B38AE805A0}" dt="2024-10-10T18:51:46.374" v="1653" actId="26606"/>
          <ac:spMkLst>
            <pc:docMk/>
            <pc:sldMk cId="2759772836" sldId="296"/>
            <ac:spMk id="8" creationId="{464EC53C-35C4-4E84-AFE2-A7D081852617}"/>
          </ac:spMkLst>
        </pc:spChg>
        <pc:spChg chg="add">
          <ac:chgData name="Damla Sonmez" userId="17a3e0973f72e78e" providerId="LiveId" clId="{BC79FF41-22FE-4DCC-97F3-29B38AE805A0}" dt="2024-10-10T18:51:46.374" v="1653" actId="26606"/>
          <ac:spMkLst>
            <pc:docMk/>
            <pc:sldMk cId="2759772836" sldId="296"/>
            <ac:spMk id="10" creationId="{9A3F5928-D955-456A-97B5-AA390B8CE9D5}"/>
          </ac:spMkLst>
        </pc:spChg>
        <pc:spChg chg="add">
          <ac:chgData name="Damla Sonmez" userId="17a3e0973f72e78e" providerId="LiveId" clId="{BC79FF41-22FE-4DCC-97F3-29B38AE805A0}" dt="2024-10-10T18:51:46.374" v="1653" actId="26606"/>
          <ac:spMkLst>
            <pc:docMk/>
            <pc:sldMk cId="2759772836" sldId="296"/>
            <ac:spMk id="14" creationId="{C5CB530E-515E-412C-9DF1-5F8FFBD6F383}"/>
          </ac:spMkLst>
        </pc:spChg>
        <pc:spChg chg="add">
          <ac:chgData name="Damla Sonmez" userId="17a3e0973f72e78e" providerId="LiveId" clId="{BC79FF41-22FE-4DCC-97F3-29B38AE805A0}" dt="2024-10-10T18:51:46.374" v="1653" actId="26606"/>
          <ac:spMkLst>
            <pc:docMk/>
            <pc:sldMk cId="2759772836" sldId="296"/>
            <ac:spMk id="16" creationId="{712D4376-A578-4FF1-94FC-245E7A6A489F}"/>
          </ac:spMkLst>
        </pc:spChg>
        <pc:spChg chg="add">
          <ac:chgData name="Damla Sonmez" userId="17a3e0973f72e78e" providerId="LiveId" clId="{BC79FF41-22FE-4DCC-97F3-29B38AE805A0}" dt="2024-10-10T18:51:46.374" v="1653" actId="26606"/>
          <ac:spMkLst>
            <pc:docMk/>
            <pc:sldMk cId="2759772836" sldId="296"/>
            <ac:spMk id="18" creationId="{AEA7509D-F04F-40CB-A0B3-EEF16499CC9F}"/>
          </ac:spMkLst>
        </pc:spChg>
        <pc:picChg chg="add">
          <ac:chgData name="Damla Sonmez" userId="17a3e0973f72e78e" providerId="LiveId" clId="{BC79FF41-22FE-4DCC-97F3-29B38AE805A0}" dt="2024-10-10T18:51:46.374" v="1653" actId="26606"/>
          <ac:picMkLst>
            <pc:docMk/>
            <pc:sldMk cId="2759772836" sldId="296"/>
            <ac:picMk id="4" creationId="{35416316-4173-E062-3390-3B1E0D3DC5C0}"/>
          </ac:picMkLst>
        </pc:picChg>
        <pc:cxnChg chg="add">
          <ac:chgData name="Damla Sonmez" userId="17a3e0973f72e78e" providerId="LiveId" clId="{BC79FF41-22FE-4DCC-97F3-29B38AE805A0}" dt="2024-10-10T18:51:46.374" v="1653" actId="26606"/>
          <ac:cxnSpMkLst>
            <pc:docMk/>
            <pc:sldMk cId="2759772836" sldId="296"/>
            <ac:cxnSpMk id="12" creationId="{56020367-4FD5-4596-8E10-C5F095CD8DBF}"/>
          </ac:cxnSpMkLst>
        </pc:cxnChg>
      </pc:sldChg>
      <pc:sldChg chg="addSp delSp modSp new mod ord modTransition">
        <pc:chgData name="Damla Sonmez" userId="17a3e0973f72e78e" providerId="LiveId" clId="{BC79FF41-22FE-4DCC-97F3-29B38AE805A0}" dt="2024-10-10T19:35:01.071" v="1798" actId="1076"/>
        <pc:sldMkLst>
          <pc:docMk/>
          <pc:sldMk cId="1678809461" sldId="297"/>
        </pc:sldMkLst>
        <pc:spChg chg="mod">
          <ac:chgData name="Damla Sonmez" userId="17a3e0973f72e78e" providerId="LiveId" clId="{BC79FF41-22FE-4DCC-97F3-29B38AE805A0}" dt="2024-10-10T18:54:19.327" v="1715" actId="207"/>
          <ac:spMkLst>
            <pc:docMk/>
            <pc:sldMk cId="1678809461" sldId="297"/>
            <ac:spMk id="2" creationId="{9694E8AD-3965-BA1B-8BCD-042043A56A70}"/>
          </ac:spMkLst>
        </pc:spChg>
        <pc:spChg chg="del mod">
          <ac:chgData name="Damla Sonmez" userId="17a3e0973f72e78e" providerId="LiveId" clId="{BC79FF41-22FE-4DCC-97F3-29B38AE805A0}" dt="2024-10-10T18:54:01.999" v="1706" actId="478"/>
          <ac:spMkLst>
            <pc:docMk/>
            <pc:sldMk cId="1678809461" sldId="297"/>
            <ac:spMk id="3" creationId="{B687DAAB-69C7-78C4-2441-42CF59188BA7}"/>
          </ac:spMkLst>
        </pc:spChg>
        <pc:spChg chg="add del">
          <ac:chgData name="Damla Sonmez" userId="17a3e0973f72e78e" providerId="LiveId" clId="{BC79FF41-22FE-4DCC-97F3-29B38AE805A0}" dt="2024-10-10T18:54:01.999" v="1706" actId="478"/>
          <ac:spMkLst>
            <pc:docMk/>
            <pc:sldMk cId="1678809461" sldId="297"/>
            <ac:spMk id="4" creationId="{8305759E-0A78-A826-0E4E-07825A69EEC7}"/>
          </ac:spMkLst>
        </pc:spChg>
        <pc:spChg chg="add del mod">
          <ac:chgData name="Damla Sonmez" userId="17a3e0973f72e78e" providerId="LiveId" clId="{BC79FF41-22FE-4DCC-97F3-29B38AE805A0}" dt="2024-10-10T18:54:04.122" v="1707"/>
          <ac:spMkLst>
            <pc:docMk/>
            <pc:sldMk cId="1678809461" sldId="297"/>
            <ac:spMk id="5" creationId="{D6F170A9-A2EA-24F8-213D-A8336DB00BD4}"/>
          </ac:spMkLst>
        </pc:spChg>
        <pc:spChg chg="add mod">
          <ac:chgData name="Damla Sonmez" userId="17a3e0973f72e78e" providerId="LiveId" clId="{BC79FF41-22FE-4DCC-97F3-29B38AE805A0}" dt="2024-10-10T18:54:16.638" v="1714" actId="1076"/>
          <ac:spMkLst>
            <pc:docMk/>
            <pc:sldMk cId="1678809461" sldId="297"/>
            <ac:spMk id="6" creationId="{6B9E04DC-132C-91C9-9CF9-16B7FED43518}"/>
          </ac:spMkLst>
        </pc:spChg>
        <pc:picChg chg="add mod">
          <ac:chgData name="Damla Sonmez" userId="17a3e0973f72e78e" providerId="LiveId" clId="{BC79FF41-22FE-4DCC-97F3-29B38AE805A0}" dt="2024-10-10T19:35:01.071" v="1798" actId="1076"/>
          <ac:picMkLst>
            <pc:docMk/>
            <pc:sldMk cId="1678809461" sldId="297"/>
            <ac:picMk id="7" creationId="{D5088C18-5559-04A5-4DC8-93497960C28F}"/>
          </ac:picMkLst>
        </pc:picChg>
      </pc:sldChg>
      <pc:sldChg chg="addSp delSp modSp new mod">
        <pc:chgData name="Damla Sonmez" userId="17a3e0973f72e78e" providerId="LiveId" clId="{BC79FF41-22FE-4DCC-97F3-29B38AE805A0}" dt="2024-10-10T18:56:28.370" v="1735" actId="207"/>
        <pc:sldMkLst>
          <pc:docMk/>
          <pc:sldMk cId="657726588" sldId="298"/>
        </pc:sldMkLst>
        <pc:spChg chg="mod">
          <ac:chgData name="Damla Sonmez" userId="17a3e0973f72e78e" providerId="LiveId" clId="{BC79FF41-22FE-4DCC-97F3-29B38AE805A0}" dt="2024-10-10T18:55:02.001" v="1721" actId="122"/>
          <ac:spMkLst>
            <pc:docMk/>
            <pc:sldMk cId="657726588" sldId="298"/>
            <ac:spMk id="2" creationId="{AA768EEA-161A-3050-E992-BA16750C85E4}"/>
          </ac:spMkLst>
        </pc:spChg>
        <pc:spChg chg="add del mod">
          <ac:chgData name="Damla Sonmez" userId="17a3e0973f72e78e" providerId="LiveId" clId="{BC79FF41-22FE-4DCC-97F3-29B38AE805A0}" dt="2024-10-10T18:56:28.370" v="1735" actId="207"/>
          <ac:spMkLst>
            <pc:docMk/>
            <pc:sldMk cId="657726588" sldId="298"/>
            <ac:spMk id="3" creationId="{091E0544-D2DE-5D65-03C2-2359DEDE8269}"/>
          </ac:spMkLst>
        </pc:spChg>
        <pc:spChg chg="add mod">
          <ac:chgData name="Damla Sonmez" userId="17a3e0973f72e78e" providerId="LiveId" clId="{BC79FF41-22FE-4DCC-97F3-29B38AE805A0}" dt="2024-10-10T18:55:17.216" v="1723"/>
          <ac:spMkLst>
            <pc:docMk/>
            <pc:sldMk cId="657726588" sldId="298"/>
            <ac:spMk id="4" creationId="{8E1C5935-9B4D-C8C5-C2F0-5682743566E9}"/>
          </ac:spMkLst>
        </pc:spChg>
      </pc:sldChg>
      <pc:sldChg chg="modSp add mod">
        <pc:chgData name="Damla Sonmez" userId="17a3e0973f72e78e" providerId="LiveId" clId="{BC79FF41-22FE-4DCC-97F3-29B38AE805A0}" dt="2024-10-10T18:58:23.871" v="1766" actId="1076"/>
        <pc:sldMkLst>
          <pc:docMk/>
          <pc:sldMk cId="2848346990" sldId="299"/>
        </pc:sldMkLst>
        <pc:spChg chg="mod">
          <ac:chgData name="Damla Sonmez" userId="17a3e0973f72e78e" providerId="LiveId" clId="{BC79FF41-22FE-4DCC-97F3-29B38AE805A0}" dt="2024-10-10T18:58:23.871" v="1766" actId="1076"/>
          <ac:spMkLst>
            <pc:docMk/>
            <pc:sldMk cId="2848346990" sldId="299"/>
            <ac:spMk id="3" creationId="{A2169AB9-A83B-EE8E-C876-1087A1B0C558}"/>
          </ac:spMkLst>
        </pc:spChg>
      </pc:sldChg>
      <pc:sldChg chg="modSp add mod">
        <pc:chgData name="Damla Sonmez" userId="17a3e0973f72e78e" providerId="LiveId" clId="{BC79FF41-22FE-4DCC-97F3-29B38AE805A0}" dt="2024-10-10T18:58:00.017" v="1764" actId="207"/>
        <pc:sldMkLst>
          <pc:docMk/>
          <pc:sldMk cId="3763118164" sldId="300"/>
        </pc:sldMkLst>
        <pc:spChg chg="mod">
          <ac:chgData name="Damla Sonmez" userId="17a3e0973f72e78e" providerId="LiveId" clId="{BC79FF41-22FE-4DCC-97F3-29B38AE805A0}" dt="2024-10-10T18:57:27.813" v="1760" actId="20577"/>
          <ac:spMkLst>
            <pc:docMk/>
            <pc:sldMk cId="3763118164" sldId="300"/>
            <ac:spMk id="2" creationId="{B14381D8-C88D-2C08-E4BC-674A53A4789C}"/>
          </ac:spMkLst>
        </pc:spChg>
        <pc:spChg chg="mod">
          <ac:chgData name="Damla Sonmez" userId="17a3e0973f72e78e" providerId="LiveId" clId="{BC79FF41-22FE-4DCC-97F3-29B38AE805A0}" dt="2024-10-10T18:58:00.017" v="1764" actId="207"/>
          <ac:spMkLst>
            <pc:docMk/>
            <pc:sldMk cId="3763118164" sldId="300"/>
            <ac:spMk id="3" creationId="{5CA5C0BC-2CB9-E9D2-D5A1-1255BB905E6E}"/>
          </ac:spMkLst>
        </pc:spChg>
      </pc:sldChg>
      <pc:sldChg chg="addSp modSp add mod">
        <pc:chgData name="Damla Sonmez" userId="17a3e0973f72e78e" providerId="LiveId" clId="{BC79FF41-22FE-4DCC-97F3-29B38AE805A0}" dt="2024-10-10T19:46:41.857" v="1884" actId="688"/>
        <pc:sldMkLst>
          <pc:docMk/>
          <pc:sldMk cId="3479458713" sldId="301"/>
        </pc:sldMkLst>
        <pc:spChg chg="mod">
          <ac:chgData name="Damla Sonmez" userId="17a3e0973f72e78e" providerId="LiveId" clId="{BC79FF41-22FE-4DCC-97F3-29B38AE805A0}" dt="2024-10-10T18:58:07.178" v="1765" actId="207"/>
          <ac:spMkLst>
            <pc:docMk/>
            <pc:sldMk cId="3479458713" sldId="301"/>
            <ac:spMk id="3" creationId="{BC81EEF6-8878-1D90-CA94-C67F3F0050FF}"/>
          </ac:spMkLst>
        </pc:spChg>
        <pc:picChg chg="add mod">
          <ac:chgData name="Damla Sonmez" userId="17a3e0973f72e78e" providerId="LiveId" clId="{BC79FF41-22FE-4DCC-97F3-29B38AE805A0}" dt="2024-10-10T19:46:41.857" v="1884" actId="688"/>
          <ac:picMkLst>
            <pc:docMk/>
            <pc:sldMk cId="3479458713" sldId="301"/>
            <ac:picMk id="4" creationId="{4652AAE5-B6FA-0801-B3A7-AA7971F46213}"/>
          </ac:picMkLst>
        </pc:picChg>
      </pc:sldChg>
      <pc:sldChg chg="addSp modSp new mod ord modTransition setBg">
        <pc:chgData name="Damla Sonmez" userId="17a3e0973f72e78e" providerId="LiveId" clId="{BC79FF41-22FE-4DCC-97F3-29B38AE805A0}" dt="2024-10-10T19:35:50.293" v="1825" actId="403"/>
        <pc:sldMkLst>
          <pc:docMk/>
          <pc:sldMk cId="3632022406" sldId="302"/>
        </pc:sldMkLst>
        <pc:spChg chg="mod">
          <ac:chgData name="Damla Sonmez" userId="17a3e0973f72e78e" providerId="LiveId" clId="{BC79FF41-22FE-4DCC-97F3-29B38AE805A0}" dt="2024-10-10T19:35:34.050" v="1820" actId="122"/>
          <ac:spMkLst>
            <pc:docMk/>
            <pc:sldMk cId="3632022406" sldId="302"/>
            <ac:spMk id="2" creationId="{62C74113-431D-6178-DA06-49AB56100066}"/>
          </ac:spMkLst>
        </pc:spChg>
        <pc:spChg chg="mod">
          <ac:chgData name="Damla Sonmez" userId="17a3e0973f72e78e" providerId="LiveId" clId="{BC79FF41-22FE-4DCC-97F3-29B38AE805A0}" dt="2024-10-10T19:35:50.293" v="1825" actId="403"/>
          <ac:spMkLst>
            <pc:docMk/>
            <pc:sldMk cId="3632022406" sldId="302"/>
            <ac:spMk id="3" creationId="{F1757C38-7160-87B0-FAB9-F1A045DF3B17}"/>
          </ac:spMkLst>
        </pc:spChg>
        <pc:spChg chg="add">
          <ac:chgData name="Damla Sonmez" userId="17a3e0973f72e78e" providerId="LiveId" clId="{BC79FF41-22FE-4DCC-97F3-29B38AE805A0}" dt="2024-10-10T19:28:37.532" v="1769" actId="26606"/>
          <ac:spMkLst>
            <pc:docMk/>
            <pc:sldMk cId="3632022406" sldId="302"/>
            <ac:spMk id="9" creationId="{3ECBE1F1-D69B-4AFA-ABD5-8E41720EF6DE}"/>
          </ac:spMkLst>
        </pc:spChg>
        <pc:spChg chg="add">
          <ac:chgData name="Damla Sonmez" userId="17a3e0973f72e78e" providerId="LiveId" clId="{BC79FF41-22FE-4DCC-97F3-29B38AE805A0}" dt="2024-10-10T19:28:37.532" v="1769" actId="26606"/>
          <ac:spMkLst>
            <pc:docMk/>
            <pc:sldMk cId="3632022406" sldId="302"/>
            <ac:spMk id="11" creationId="{603A6265-E10C-4B85-9C20-E75FCAF9CC63}"/>
          </ac:spMkLst>
        </pc:spChg>
        <pc:picChg chg="add">
          <ac:chgData name="Damla Sonmez" userId="17a3e0973f72e78e" providerId="LiveId" clId="{BC79FF41-22FE-4DCC-97F3-29B38AE805A0}" dt="2024-10-10T19:28:37.532" v="1769" actId="26606"/>
          <ac:picMkLst>
            <pc:docMk/>
            <pc:sldMk cId="3632022406" sldId="302"/>
            <ac:picMk id="5" creationId="{0795A702-5A00-D28F-9DF6-807C71CBAC20}"/>
          </ac:picMkLst>
        </pc:picChg>
      </pc:sldChg>
      <pc:sldMasterChg chg="add addSldLayout">
        <pc:chgData name="Damla Sonmez" userId="17a3e0973f72e78e" providerId="LiveId" clId="{BC79FF41-22FE-4DCC-97F3-29B38AE805A0}" dt="2024-10-10T18:12:17.900" v="1207" actId="27028"/>
        <pc:sldMasterMkLst>
          <pc:docMk/>
          <pc:sldMasterMk cId="3988558996" sldId="2147483648"/>
        </pc:sldMasterMkLst>
        <pc:sldLayoutChg chg="add">
          <pc:chgData name="Damla Sonmez" userId="17a3e0973f72e78e" providerId="LiveId" clId="{BC79FF41-22FE-4DCC-97F3-29B38AE805A0}" dt="2024-10-10T18:12:17.900" v="1207" actId="27028"/>
          <pc:sldLayoutMkLst>
            <pc:docMk/>
            <pc:sldMasterMk cId="3988558996" sldId="2147483648"/>
            <pc:sldLayoutMk cId="1418668908" sldId="2147483649"/>
          </pc:sldLayoutMkLst>
        </pc:sldLayoutChg>
      </pc:sldMasterChg>
      <pc:sldMasterChg chg="modSldLayout">
        <pc:chgData name="Damla Sonmez" userId="17a3e0973f72e78e" providerId="LiveId" clId="{BC79FF41-22FE-4DCC-97F3-29B38AE805A0}" dt="2024-10-10T18:12:17.900" v="1207" actId="27028"/>
        <pc:sldMasterMkLst>
          <pc:docMk/>
          <pc:sldMasterMk cId="41902396" sldId="2147483660"/>
        </pc:sldMasterMkLst>
        <pc:sldLayoutChg chg="replId">
          <pc:chgData name="Damla Sonmez" userId="17a3e0973f72e78e" providerId="LiveId" clId="{BC79FF41-22FE-4DCC-97F3-29B38AE805A0}" dt="2024-10-10T18:12:17.900" v="1207" actId="27028"/>
          <pc:sldLayoutMkLst>
            <pc:docMk/>
            <pc:sldMasterMk cId="41902396" sldId="2147483660"/>
            <pc:sldLayoutMk cId="3308352725" sldId="2147483663"/>
          </pc:sldLayoutMkLst>
        </pc:sldLayoutChg>
      </pc:sldMasterChg>
      <pc:sldMasterChg chg="replId modSldLayout">
        <pc:chgData name="Damla Sonmez" userId="17a3e0973f72e78e" providerId="LiveId" clId="{BC79FF41-22FE-4DCC-97F3-29B38AE805A0}" dt="2024-10-10T18:23:39.834" v="1339" actId="27028"/>
        <pc:sldMasterMkLst>
          <pc:docMk/>
          <pc:sldMasterMk cId="1816643049" sldId="2147483662"/>
        </pc:sldMasterMkLst>
        <pc:sldLayoutChg chg="replId">
          <pc:chgData name="Damla Sonmez" userId="17a3e0973f72e78e" providerId="LiveId" clId="{BC79FF41-22FE-4DCC-97F3-29B38AE805A0}" dt="2024-10-10T18:23:39.834" v="1339" actId="27028"/>
          <pc:sldLayoutMkLst>
            <pc:docMk/>
            <pc:sldMasterMk cId="1816643049" sldId="2147483662"/>
            <pc:sldLayoutMk cId="2931429657" sldId="2147483666"/>
          </pc:sldLayoutMkLst>
        </pc:sldLayoutChg>
      </pc:sldMasterChg>
      <pc:sldMasterChg chg="add setBg addSldLayout">
        <pc:chgData name="Damla Sonmez" userId="17a3e0973f72e78e" providerId="LiveId" clId="{BC79FF41-22FE-4DCC-97F3-29B38AE805A0}" dt="2024-10-10T18:28:46.409" v="1382"/>
        <pc:sldMasterMkLst>
          <pc:docMk/>
          <pc:sldMasterMk cId="3988558996" sldId="2147483664"/>
        </pc:sldMasterMkLst>
        <pc:sldLayoutChg chg="add">
          <pc:chgData name="Damla Sonmez" userId="17a3e0973f72e78e" providerId="LiveId" clId="{BC79FF41-22FE-4DCC-97F3-29B38AE805A0}" dt="2024-10-10T18:23:39.834" v="1339" actId="27028"/>
          <pc:sldLayoutMkLst>
            <pc:docMk/>
            <pc:sldMasterMk cId="3988558996" sldId="2147483664"/>
            <pc:sldLayoutMk cId="1949927077" sldId="2147483650"/>
          </pc:sldLayoutMkLst>
        </pc:sldLayoutChg>
        <pc:sldLayoutChg chg="add">
          <pc:chgData name="Damla Sonmez" userId="17a3e0973f72e78e" providerId="LiveId" clId="{BC79FF41-22FE-4DCC-97F3-29B38AE805A0}" dt="2024-10-10T18:22:50.387" v="1337" actId="27028"/>
          <pc:sldLayoutMkLst>
            <pc:docMk/>
            <pc:sldMasterMk cId="3988558996" sldId="2147483664"/>
            <pc:sldLayoutMk cId="1418668908" sldId="2147483665"/>
          </pc:sldLayoutMkLst>
        </pc:sldLayoutChg>
      </pc:sldMasterChg>
    </pc:docChg>
  </pc:docChgLst>
  <pc:docChgLst>
    <pc:chgData name="Damla Sonmez" userId="17a3e0973f72e78e" providerId="LiveId" clId="{CA626996-A286-4F7E-94DB-93E4ED7E019B}"/>
    <pc:docChg chg="undo custSel addSld delSld modSld sldOrd delMainMaster">
      <pc:chgData name="Damla Sonmez" userId="17a3e0973f72e78e" providerId="LiveId" clId="{CA626996-A286-4F7E-94DB-93E4ED7E019B}" dt="2024-10-26T17:04:47.901" v="2202" actId="1076"/>
      <pc:docMkLst>
        <pc:docMk/>
      </pc:docMkLst>
      <pc:sldChg chg="addSp delSp modSp mod modTransition modAnim">
        <pc:chgData name="Damla Sonmez" userId="17a3e0973f72e78e" providerId="LiveId" clId="{CA626996-A286-4F7E-94DB-93E4ED7E019B}" dt="2024-10-24T14:24:39.080" v="2038" actId="1076"/>
        <pc:sldMkLst>
          <pc:docMk/>
          <pc:sldMk cId="45693603" sldId="257"/>
        </pc:sldMkLst>
        <pc:spChg chg="mod ord">
          <ac:chgData name="Damla Sonmez" userId="17a3e0973f72e78e" providerId="LiveId" clId="{CA626996-A286-4F7E-94DB-93E4ED7E019B}" dt="2024-10-24T14:24:39.080" v="2038" actId="1076"/>
          <ac:spMkLst>
            <pc:docMk/>
            <pc:sldMk cId="45693603" sldId="257"/>
            <ac:spMk id="2" creationId="{409ECEE5-BC0F-23EB-EBC4-4E7F4D7D170F}"/>
          </ac:spMkLst>
        </pc:spChg>
        <pc:spChg chg="add del">
          <ac:chgData name="Damla Sonmez" userId="17a3e0973f72e78e" providerId="LiveId" clId="{CA626996-A286-4F7E-94DB-93E4ED7E019B}" dt="2024-10-23T00:47:21.598" v="307" actId="26606"/>
          <ac:spMkLst>
            <pc:docMk/>
            <pc:sldMk cId="45693603" sldId="257"/>
            <ac:spMk id="7" creationId="{489B7BFD-8F45-4093-AD9C-91B15B0503D9}"/>
          </ac:spMkLst>
        </pc:spChg>
        <pc:spChg chg="add del">
          <ac:chgData name="Damla Sonmez" userId="17a3e0973f72e78e" providerId="LiveId" clId="{CA626996-A286-4F7E-94DB-93E4ED7E019B}" dt="2024-10-23T00:47:21.598" v="307" actId="26606"/>
          <ac:spMkLst>
            <pc:docMk/>
            <pc:sldMk cId="45693603" sldId="257"/>
            <ac:spMk id="13" creationId="{498F8FF6-43B4-494A-AF8F-123A4983EDF7}"/>
          </ac:spMkLst>
        </pc:spChg>
        <pc:spChg chg="add del">
          <ac:chgData name="Damla Sonmez" userId="17a3e0973f72e78e" providerId="LiveId" clId="{CA626996-A286-4F7E-94DB-93E4ED7E019B}" dt="2024-10-23T00:47:21.598" v="307" actId="26606"/>
          <ac:spMkLst>
            <pc:docMk/>
            <pc:sldMk cId="45693603" sldId="257"/>
            <ac:spMk id="15" creationId="{2B06059C-C357-4011-82B9-9C0106301384}"/>
          </ac:spMkLst>
        </pc:spChg>
        <pc:spChg chg="add del">
          <ac:chgData name="Damla Sonmez" userId="17a3e0973f72e78e" providerId="LiveId" clId="{CA626996-A286-4F7E-94DB-93E4ED7E019B}" dt="2024-10-23T00:47:21.598" v="307" actId="26606"/>
          <ac:spMkLst>
            <pc:docMk/>
            <pc:sldMk cId="45693603" sldId="257"/>
            <ac:spMk id="17" creationId="{5AFEC601-A132-47EE-B0C2-B38ACD9FCE6F}"/>
          </ac:spMkLst>
        </pc:spChg>
        <pc:spChg chg="add del">
          <ac:chgData name="Damla Sonmez" userId="17a3e0973f72e78e" providerId="LiveId" clId="{CA626996-A286-4F7E-94DB-93E4ED7E019B}" dt="2024-10-23T00:47:21.598" v="307" actId="26606"/>
          <ac:spMkLst>
            <pc:docMk/>
            <pc:sldMk cId="45693603" sldId="257"/>
            <ac:spMk id="19" creationId="{279CAF82-0ECF-42BE-8F37-F71941E5D410}"/>
          </ac:spMkLst>
        </pc:spChg>
        <pc:spChg chg="add del">
          <ac:chgData name="Damla Sonmez" userId="17a3e0973f72e78e" providerId="LiveId" clId="{CA626996-A286-4F7E-94DB-93E4ED7E019B}" dt="2024-10-23T00:47:21.598" v="307" actId="26606"/>
          <ac:spMkLst>
            <pc:docMk/>
            <pc:sldMk cId="45693603" sldId="257"/>
            <ac:spMk id="21" creationId="{218E095B-4870-4AD5-9C41-C16D59523501}"/>
          </ac:spMkLst>
        </pc:spChg>
        <pc:spChg chg="add del">
          <ac:chgData name="Damla Sonmez" userId="17a3e0973f72e78e" providerId="LiveId" clId="{CA626996-A286-4F7E-94DB-93E4ED7E019B}" dt="2024-10-23T00:47:21.598" v="307" actId="26606"/>
          <ac:spMkLst>
            <pc:docMk/>
            <pc:sldMk cId="45693603" sldId="257"/>
            <ac:spMk id="30" creationId="{033BC44A-0661-43B4-9C14-FD5963C226AE}"/>
          </ac:spMkLst>
        </pc:spChg>
        <pc:spChg chg="add del">
          <ac:chgData name="Damla Sonmez" userId="17a3e0973f72e78e" providerId="LiveId" clId="{CA626996-A286-4F7E-94DB-93E4ED7E019B}" dt="2024-10-23T00:47:21.598" v="307" actId="26606"/>
          <ac:spMkLst>
            <pc:docMk/>
            <pc:sldMk cId="45693603" sldId="257"/>
            <ac:spMk id="32" creationId="{BE8CB2F0-2F5A-4EBD-B214-E0309C31F578}"/>
          </ac:spMkLst>
        </pc:spChg>
        <pc:spChg chg="add del">
          <ac:chgData name="Damla Sonmez" userId="17a3e0973f72e78e" providerId="LiveId" clId="{CA626996-A286-4F7E-94DB-93E4ED7E019B}" dt="2024-10-23T00:47:21.598" v="307" actId="26606"/>
          <ac:spMkLst>
            <pc:docMk/>
            <pc:sldMk cId="45693603" sldId="257"/>
            <ac:spMk id="34" creationId="{FFD3887D-244B-4EC4-9208-E304984C5D0F}"/>
          </ac:spMkLst>
        </pc:spChg>
        <pc:spChg chg="add del">
          <ac:chgData name="Damla Sonmez" userId="17a3e0973f72e78e" providerId="LiveId" clId="{CA626996-A286-4F7E-94DB-93E4ED7E019B}" dt="2024-10-23T00:47:21.598" v="307" actId="26606"/>
          <ac:spMkLst>
            <pc:docMk/>
            <pc:sldMk cId="45693603" sldId="257"/>
            <ac:spMk id="36" creationId="{97224C31-855E-4593-8A58-5B2B0CC4F537}"/>
          </ac:spMkLst>
        </pc:spChg>
        <pc:spChg chg="add del">
          <ac:chgData name="Damla Sonmez" userId="17a3e0973f72e78e" providerId="LiveId" clId="{CA626996-A286-4F7E-94DB-93E4ED7E019B}" dt="2024-10-23T00:47:09.328" v="304" actId="26606"/>
          <ac:spMkLst>
            <pc:docMk/>
            <pc:sldMk cId="45693603" sldId="257"/>
            <ac:spMk id="41" creationId="{93245F62-CCC4-49E4-B95B-EA6C1E790510}"/>
          </ac:spMkLst>
        </pc:spChg>
        <pc:spChg chg="add del">
          <ac:chgData name="Damla Sonmez" userId="17a3e0973f72e78e" providerId="LiveId" clId="{CA626996-A286-4F7E-94DB-93E4ED7E019B}" dt="2024-10-23T00:47:09.328" v="304" actId="26606"/>
          <ac:spMkLst>
            <pc:docMk/>
            <pc:sldMk cId="45693603" sldId="257"/>
            <ac:spMk id="43" creationId="{E6C0DD6B-6AA3-448F-9B99-8386295BC1B4}"/>
          </ac:spMkLst>
        </pc:spChg>
        <pc:spChg chg="add del">
          <ac:chgData name="Damla Sonmez" userId="17a3e0973f72e78e" providerId="LiveId" clId="{CA626996-A286-4F7E-94DB-93E4ED7E019B}" dt="2024-10-23T00:47:21.528" v="306" actId="26606"/>
          <ac:spMkLst>
            <pc:docMk/>
            <pc:sldMk cId="45693603" sldId="257"/>
            <ac:spMk id="45" creationId="{C5CB530E-515E-412C-9DF1-5F8FFBD6F383}"/>
          </ac:spMkLst>
        </pc:spChg>
        <pc:spChg chg="add del">
          <ac:chgData name="Damla Sonmez" userId="17a3e0973f72e78e" providerId="LiveId" clId="{CA626996-A286-4F7E-94DB-93E4ED7E019B}" dt="2024-10-23T00:47:21.528" v="306" actId="26606"/>
          <ac:spMkLst>
            <pc:docMk/>
            <pc:sldMk cId="45693603" sldId="257"/>
            <ac:spMk id="46" creationId="{5AE9FC70-8A26-4CF2-8E04-EBDADB8B81C4}"/>
          </ac:spMkLst>
        </pc:spChg>
        <pc:spChg chg="add del">
          <ac:chgData name="Damla Sonmez" userId="17a3e0973f72e78e" providerId="LiveId" clId="{CA626996-A286-4F7E-94DB-93E4ED7E019B}" dt="2024-10-23T00:47:21.528" v="306" actId="26606"/>
          <ac:spMkLst>
            <pc:docMk/>
            <pc:sldMk cId="45693603" sldId="257"/>
            <ac:spMk id="48" creationId="{609CB703-C563-4F1F-BF28-83C06E978C4F}"/>
          </ac:spMkLst>
        </pc:spChg>
        <pc:spChg chg="add del">
          <ac:chgData name="Damla Sonmez" userId="17a3e0973f72e78e" providerId="LiveId" clId="{CA626996-A286-4F7E-94DB-93E4ED7E019B}" dt="2024-10-23T00:47:21.528" v="306" actId="26606"/>
          <ac:spMkLst>
            <pc:docMk/>
            <pc:sldMk cId="45693603" sldId="257"/>
            <ac:spMk id="49" creationId="{712D4376-A578-4FF1-94FC-245E7A6A489F}"/>
          </ac:spMkLst>
        </pc:spChg>
        <pc:spChg chg="add del">
          <ac:chgData name="Damla Sonmez" userId="17a3e0973f72e78e" providerId="LiveId" clId="{CA626996-A286-4F7E-94DB-93E4ED7E019B}" dt="2024-10-23T00:47:21.528" v="306" actId="26606"/>
          <ac:spMkLst>
            <pc:docMk/>
            <pc:sldMk cId="45693603" sldId="257"/>
            <ac:spMk id="51" creationId="{AEA7509D-F04F-40CB-A0B3-EEF16499CC9F}"/>
          </ac:spMkLst>
        </pc:spChg>
        <pc:spChg chg="add">
          <ac:chgData name="Damla Sonmez" userId="17a3e0973f72e78e" providerId="LiveId" clId="{CA626996-A286-4F7E-94DB-93E4ED7E019B}" dt="2024-10-23T00:47:21.598" v="307" actId="26606"/>
          <ac:spMkLst>
            <pc:docMk/>
            <pc:sldMk cId="45693603" sldId="257"/>
            <ac:spMk id="57" creationId="{C7D023E4-8DE1-436E-9847-ED6A4B4B04FD}"/>
          </ac:spMkLst>
        </pc:spChg>
        <pc:spChg chg="add">
          <ac:chgData name="Damla Sonmez" userId="17a3e0973f72e78e" providerId="LiveId" clId="{CA626996-A286-4F7E-94DB-93E4ED7E019B}" dt="2024-10-23T00:47:21.598" v="307" actId="26606"/>
          <ac:spMkLst>
            <pc:docMk/>
            <pc:sldMk cId="45693603" sldId="257"/>
            <ac:spMk id="58" creationId="{8B2B1708-8CE4-4A20-94F5-55118AE2CBD7}"/>
          </ac:spMkLst>
        </pc:spChg>
        <pc:grpChg chg="add del">
          <ac:chgData name="Damla Sonmez" userId="17a3e0973f72e78e" providerId="LiveId" clId="{CA626996-A286-4F7E-94DB-93E4ED7E019B}" dt="2024-10-23T00:47:21.598" v="307" actId="26606"/>
          <ac:grpSpMkLst>
            <pc:docMk/>
            <pc:sldMk cId="45693603" sldId="257"/>
            <ac:grpSpMk id="9" creationId="{042BC7E5-76DB-4826-8C07-4A49B6353F76}"/>
          </ac:grpSpMkLst>
        </pc:grpChg>
        <pc:grpChg chg="add del">
          <ac:chgData name="Damla Sonmez" userId="17a3e0973f72e78e" providerId="LiveId" clId="{CA626996-A286-4F7E-94DB-93E4ED7E019B}" dt="2024-10-23T00:47:21.598" v="307" actId="26606"/>
          <ac:grpSpMkLst>
            <pc:docMk/>
            <pc:sldMk cId="45693603" sldId="257"/>
            <ac:grpSpMk id="23" creationId="{FB9739EB-7F66-433D-841F-AB3CD18700B7}"/>
          </ac:grpSpMkLst>
        </pc:grpChg>
        <pc:grpChg chg="add">
          <ac:chgData name="Damla Sonmez" userId="17a3e0973f72e78e" providerId="LiveId" clId="{CA626996-A286-4F7E-94DB-93E4ED7E019B}" dt="2024-10-23T00:47:21.598" v="307" actId="26606"/>
          <ac:grpSpMkLst>
            <pc:docMk/>
            <pc:sldMk cId="45693603" sldId="257"/>
            <ac:grpSpMk id="59" creationId="{1F9866A9-B167-4D75-8F7F-360025AD6B43}"/>
          </ac:grpSpMkLst>
        </pc:grpChg>
        <pc:grpChg chg="add">
          <ac:chgData name="Damla Sonmez" userId="17a3e0973f72e78e" providerId="LiveId" clId="{CA626996-A286-4F7E-94DB-93E4ED7E019B}" dt="2024-10-23T00:47:21.598" v="307" actId="26606"/>
          <ac:grpSpMkLst>
            <pc:docMk/>
            <pc:sldMk cId="45693603" sldId="257"/>
            <ac:grpSpMk id="62" creationId="{E27AF472-EAE3-4572-AB69-B92BD10DBC6D}"/>
          </ac:grpSpMkLst>
        </pc:grpChg>
        <pc:picChg chg="del">
          <ac:chgData name="Damla Sonmez" userId="17a3e0973f72e78e" providerId="LiveId" clId="{CA626996-A286-4F7E-94DB-93E4ED7E019B}" dt="2024-10-23T00:41:47.713" v="251" actId="478"/>
          <ac:picMkLst>
            <pc:docMk/>
            <pc:sldMk cId="45693603" sldId="257"/>
            <ac:picMk id="4" creationId="{7003B0DA-1C60-C324-4109-0F1DF05818E9}"/>
          </ac:picMkLst>
        </pc:picChg>
        <pc:picChg chg="add mod">
          <ac:chgData name="Damla Sonmez" userId="17a3e0973f72e78e" providerId="LiveId" clId="{CA626996-A286-4F7E-94DB-93E4ED7E019B}" dt="2024-10-23T00:47:24.372" v="308" actId="1076"/>
          <ac:picMkLst>
            <pc:docMk/>
            <pc:sldMk cId="45693603" sldId="257"/>
            <ac:picMk id="5" creationId="{81497F8D-C4E6-F698-1C87-FF1A803B92B0}"/>
          </ac:picMkLst>
        </pc:picChg>
        <pc:cxnChg chg="add del">
          <ac:chgData name="Damla Sonmez" userId="17a3e0973f72e78e" providerId="LiveId" clId="{CA626996-A286-4F7E-94DB-93E4ED7E019B}" dt="2024-10-23T00:47:21.528" v="306" actId="26606"/>
          <ac:cxnSpMkLst>
            <pc:docMk/>
            <pc:sldMk cId="45693603" sldId="257"/>
            <ac:cxnSpMk id="47" creationId="{56020367-4FD5-4596-8E10-C5F095CD8DBF}"/>
          </ac:cxnSpMkLst>
        </pc:cxnChg>
      </pc:sldChg>
      <pc:sldChg chg="addSp delSp modSp mod modTransition modNotesTx">
        <pc:chgData name="Damla Sonmez" userId="17a3e0973f72e78e" providerId="LiveId" clId="{CA626996-A286-4F7E-94DB-93E4ED7E019B}" dt="2024-10-24T14:23:03.348" v="2023"/>
        <pc:sldMkLst>
          <pc:docMk/>
          <pc:sldMk cId="904445503" sldId="258"/>
        </pc:sldMkLst>
        <pc:spChg chg="mod">
          <ac:chgData name="Damla Sonmez" userId="17a3e0973f72e78e" providerId="LiveId" clId="{CA626996-A286-4F7E-94DB-93E4ED7E019B}" dt="2024-10-23T00:33:49.435" v="127" actId="207"/>
          <ac:spMkLst>
            <pc:docMk/>
            <pc:sldMk cId="904445503" sldId="258"/>
            <ac:spMk id="2" creationId="{15BAAF9E-AA1F-E875-13F9-C1AE9E3D1169}"/>
          </ac:spMkLst>
        </pc:spChg>
        <pc:spChg chg="mod ord">
          <ac:chgData name="Damla Sonmez" userId="17a3e0973f72e78e" providerId="LiveId" clId="{CA626996-A286-4F7E-94DB-93E4ED7E019B}" dt="2024-10-23T00:36:22.475" v="148" actId="27636"/>
          <ac:spMkLst>
            <pc:docMk/>
            <pc:sldMk cId="904445503" sldId="258"/>
            <ac:spMk id="3" creationId="{E7A4D10C-BBFB-7D85-F3F8-5769F2CC4904}"/>
          </ac:spMkLst>
        </pc:spChg>
        <pc:spChg chg="del">
          <ac:chgData name="Damla Sonmez" userId="17a3e0973f72e78e" providerId="LiveId" clId="{CA626996-A286-4F7E-94DB-93E4ED7E019B}" dt="2024-10-23T00:33:43.045" v="126" actId="26606"/>
          <ac:spMkLst>
            <pc:docMk/>
            <pc:sldMk cId="904445503" sldId="258"/>
            <ac:spMk id="9" creationId="{DBC6133C-0615-4CE4-9132-37E609A9BDFA}"/>
          </ac:spMkLst>
        </pc:spChg>
        <pc:spChg chg="del">
          <ac:chgData name="Damla Sonmez" userId="17a3e0973f72e78e" providerId="LiveId" clId="{CA626996-A286-4F7E-94DB-93E4ED7E019B}" dt="2024-10-23T00:33:43.045" v="126" actId="26606"/>
          <ac:spMkLst>
            <pc:docMk/>
            <pc:sldMk cId="904445503" sldId="258"/>
            <ac:spMk id="11" creationId="{169CC832-2974-4E8D-90ED-3E2941BA7336}"/>
          </ac:spMkLst>
        </pc:spChg>
        <pc:spChg chg="del">
          <ac:chgData name="Damla Sonmez" userId="17a3e0973f72e78e" providerId="LiveId" clId="{CA626996-A286-4F7E-94DB-93E4ED7E019B}" dt="2024-10-23T00:33:43.045" v="126" actId="26606"/>
          <ac:spMkLst>
            <pc:docMk/>
            <pc:sldMk cId="904445503" sldId="258"/>
            <ac:spMk id="13" creationId="{55222F96-971A-4F90-B841-6BAB416C7AC1}"/>
          </ac:spMkLst>
        </pc:spChg>
        <pc:spChg chg="del">
          <ac:chgData name="Damla Sonmez" userId="17a3e0973f72e78e" providerId="LiveId" clId="{CA626996-A286-4F7E-94DB-93E4ED7E019B}" dt="2024-10-23T00:33:43.045" v="126" actId="26606"/>
          <ac:spMkLst>
            <pc:docMk/>
            <pc:sldMk cId="904445503" sldId="258"/>
            <ac:spMk id="15" creationId="{08980754-6F4B-43C9-B9BE-127B6BED6586}"/>
          </ac:spMkLst>
        </pc:spChg>
        <pc:spChg chg="del">
          <ac:chgData name="Damla Sonmez" userId="17a3e0973f72e78e" providerId="LiveId" clId="{CA626996-A286-4F7E-94DB-93E4ED7E019B}" dt="2024-10-23T00:33:43.045" v="126" actId="26606"/>
          <ac:spMkLst>
            <pc:docMk/>
            <pc:sldMk cId="904445503" sldId="258"/>
            <ac:spMk id="17" creationId="{2C1BBA94-3F40-40AA-8BB9-E69E25E537C1}"/>
          </ac:spMkLst>
        </pc:spChg>
        <pc:spChg chg="add">
          <ac:chgData name="Damla Sonmez" userId="17a3e0973f72e78e" providerId="LiveId" clId="{CA626996-A286-4F7E-94DB-93E4ED7E019B}" dt="2024-10-23T00:33:43.045" v="126" actId="26606"/>
          <ac:spMkLst>
            <pc:docMk/>
            <pc:sldMk cId="904445503" sldId="258"/>
            <ac:spMk id="22" creationId="{081EA652-8C6A-4E69-BEB9-170809474553}"/>
          </ac:spMkLst>
        </pc:spChg>
        <pc:spChg chg="add">
          <ac:chgData name="Damla Sonmez" userId="17a3e0973f72e78e" providerId="LiveId" clId="{CA626996-A286-4F7E-94DB-93E4ED7E019B}" dt="2024-10-23T00:33:43.045" v="126" actId="26606"/>
          <ac:spMkLst>
            <pc:docMk/>
            <pc:sldMk cId="904445503" sldId="258"/>
            <ac:spMk id="24" creationId="{5298780A-33B9-4EA2-8F67-DE68AD62841B}"/>
          </ac:spMkLst>
        </pc:spChg>
        <pc:spChg chg="add">
          <ac:chgData name="Damla Sonmez" userId="17a3e0973f72e78e" providerId="LiveId" clId="{CA626996-A286-4F7E-94DB-93E4ED7E019B}" dt="2024-10-23T00:33:43.045" v="126" actId="26606"/>
          <ac:spMkLst>
            <pc:docMk/>
            <pc:sldMk cId="904445503" sldId="258"/>
            <ac:spMk id="26" creationId="{7F488E8B-4E1E-4402-8935-D4E6C02615C7}"/>
          </ac:spMkLst>
        </pc:spChg>
        <pc:picChg chg="del mod">
          <ac:chgData name="Damla Sonmez" userId="17a3e0973f72e78e" providerId="LiveId" clId="{CA626996-A286-4F7E-94DB-93E4ED7E019B}" dt="2024-10-23T00:32:31.415" v="108" actId="478"/>
          <ac:picMkLst>
            <pc:docMk/>
            <pc:sldMk cId="904445503" sldId="258"/>
            <ac:picMk id="6" creationId="{3B753216-2D8A-0560-3233-3866DCF02E8C}"/>
          </ac:picMkLst>
        </pc:picChg>
        <pc:picChg chg="del">
          <ac:chgData name="Damla Sonmez" userId="17a3e0973f72e78e" providerId="LiveId" clId="{CA626996-A286-4F7E-94DB-93E4ED7E019B}" dt="2024-10-23T00:32:29.785" v="105" actId="478"/>
          <ac:picMkLst>
            <pc:docMk/>
            <pc:sldMk cId="904445503" sldId="258"/>
            <ac:picMk id="12" creationId="{FB2605C6-659B-47D3-A9C8-AC26D6D9AE63}"/>
          </ac:picMkLst>
        </pc:picChg>
        <pc:picChg chg="del">
          <ac:chgData name="Damla Sonmez" userId="17a3e0973f72e78e" providerId="LiveId" clId="{CA626996-A286-4F7E-94DB-93E4ED7E019B}" dt="2024-10-23T00:32:30.855" v="106" actId="478"/>
          <ac:picMkLst>
            <pc:docMk/>
            <pc:sldMk cId="904445503" sldId="258"/>
            <ac:picMk id="14" creationId="{0C13A641-3A26-F869-BA0D-06F5062A0276}"/>
          </ac:picMkLst>
        </pc:picChg>
        <pc:picChg chg="del">
          <ac:chgData name="Damla Sonmez" userId="17a3e0973f72e78e" providerId="LiveId" clId="{CA626996-A286-4F7E-94DB-93E4ED7E019B}" dt="2024-10-23T00:32:33.003" v="110" actId="478"/>
          <ac:picMkLst>
            <pc:docMk/>
            <pc:sldMk cId="904445503" sldId="258"/>
            <ac:picMk id="16" creationId="{1180EBCC-4AF2-35AD-6661-4AEE552A9341}"/>
          </ac:picMkLst>
        </pc:picChg>
        <pc:picChg chg="del">
          <ac:chgData name="Damla Sonmez" userId="17a3e0973f72e78e" providerId="LiveId" clId="{CA626996-A286-4F7E-94DB-93E4ED7E019B}" dt="2024-10-23T00:32:32.320" v="109" actId="478"/>
          <ac:picMkLst>
            <pc:docMk/>
            <pc:sldMk cId="904445503" sldId="258"/>
            <ac:picMk id="18" creationId="{2ADC7243-415D-15D2-007B-31ABA57B851C}"/>
          </ac:picMkLst>
        </pc:picChg>
        <pc:cxnChg chg="add">
          <ac:chgData name="Damla Sonmez" userId="17a3e0973f72e78e" providerId="LiveId" clId="{CA626996-A286-4F7E-94DB-93E4ED7E019B}" dt="2024-10-23T00:33:43.045" v="126" actId="26606"/>
          <ac:cxnSpMkLst>
            <pc:docMk/>
            <pc:sldMk cId="904445503" sldId="258"/>
            <ac:cxnSpMk id="28" creationId="{23AAC9B5-8015-485C-ACF9-A750390E9A56}"/>
          </ac:cxnSpMkLst>
        </pc:cxnChg>
      </pc:sldChg>
      <pc:sldChg chg="del">
        <pc:chgData name="Damla Sonmez" userId="17a3e0973f72e78e" providerId="LiveId" clId="{CA626996-A286-4F7E-94DB-93E4ED7E019B}" dt="2024-10-23T00:41:45.006" v="250" actId="2696"/>
        <pc:sldMkLst>
          <pc:docMk/>
          <pc:sldMk cId="2767309128" sldId="259"/>
        </pc:sldMkLst>
      </pc:sldChg>
      <pc:sldChg chg="del">
        <pc:chgData name="Damla Sonmez" userId="17a3e0973f72e78e" providerId="LiveId" clId="{CA626996-A286-4F7E-94DB-93E4ED7E019B}" dt="2024-10-23T05:21:46.855" v="1148" actId="47"/>
        <pc:sldMkLst>
          <pc:docMk/>
          <pc:sldMk cId="1172897496" sldId="260"/>
        </pc:sldMkLst>
      </pc:sldChg>
      <pc:sldChg chg="addSp delSp modSp mod ord modTransition">
        <pc:chgData name="Damla Sonmez" userId="17a3e0973f72e78e" providerId="LiveId" clId="{CA626996-A286-4F7E-94DB-93E4ED7E019B}" dt="2024-10-26T16:59:08.011" v="2174"/>
        <pc:sldMkLst>
          <pc:docMk/>
          <pc:sldMk cId="2182572869" sldId="261"/>
        </pc:sldMkLst>
        <pc:spChg chg="mod">
          <ac:chgData name="Damla Sonmez" userId="17a3e0973f72e78e" providerId="LiveId" clId="{CA626996-A286-4F7E-94DB-93E4ED7E019B}" dt="2024-10-23T05:02:29.943" v="505" actId="1076"/>
          <ac:spMkLst>
            <pc:docMk/>
            <pc:sldMk cId="2182572869" sldId="261"/>
            <ac:spMk id="2" creationId="{45A974BA-64ED-0A08-C185-07E8E897E797}"/>
          </ac:spMkLst>
        </pc:spChg>
        <pc:spChg chg="add del mod">
          <ac:chgData name="Damla Sonmez" userId="17a3e0973f72e78e" providerId="LiveId" clId="{CA626996-A286-4F7E-94DB-93E4ED7E019B}" dt="2024-10-23T05:11:55.668" v="1083"/>
          <ac:spMkLst>
            <pc:docMk/>
            <pc:sldMk cId="2182572869" sldId="261"/>
            <ac:spMk id="5" creationId="{918E7046-3852-3723-A7E8-93244E2F102C}"/>
          </ac:spMkLst>
        </pc:spChg>
        <pc:spChg chg="add del mod">
          <ac:chgData name="Damla Sonmez" userId="17a3e0973f72e78e" providerId="LiveId" clId="{CA626996-A286-4F7E-94DB-93E4ED7E019B}" dt="2024-10-23T05:13:42.915" v="1093" actId="478"/>
          <ac:spMkLst>
            <pc:docMk/>
            <pc:sldMk cId="2182572869" sldId="261"/>
            <ac:spMk id="7" creationId="{E63EF868-154B-F0F9-DAA4-C24B8DF24E43}"/>
          </ac:spMkLst>
        </pc:spChg>
        <pc:spChg chg="add del mod">
          <ac:chgData name="Damla Sonmez" userId="17a3e0973f72e78e" providerId="LiveId" clId="{CA626996-A286-4F7E-94DB-93E4ED7E019B}" dt="2024-10-23T05:13:41.265" v="1092" actId="47"/>
          <ac:spMkLst>
            <pc:docMk/>
            <pc:sldMk cId="2182572869" sldId="261"/>
            <ac:spMk id="8" creationId="{D08CF4F3-7014-4C70-30D1-BABA6388A6E0}"/>
          </ac:spMkLst>
        </pc:spChg>
        <pc:spChg chg="add mod">
          <ac:chgData name="Damla Sonmez" userId="17a3e0973f72e78e" providerId="LiveId" clId="{CA626996-A286-4F7E-94DB-93E4ED7E019B}" dt="2024-10-23T05:14:06.541" v="1147" actId="1076"/>
          <ac:spMkLst>
            <pc:docMk/>
            <pc:sldMk cId="2182572869" sldId="261"/>
            <ac:spMk id="9" creationId="{11FBFDE3-6C4B-41AA-904E-DF0D636F4801}"/>
          </ac:spMkLst>
        </pc:spChg>
        <pc:picChg chg="del">
          <ac:chgData name="Damla Sonmez" userId="17a3e0973f72e78e" providerId="LiveId" clId="{CA626996-A286-4F7E-94DB-93E4ED7E019B}" dt="2024-10-23T05:01:56.032" v="487" actId="478"/>
          <ac:picMkLst>
            <pc:docMk/>
            <pc:sldMk cId="2182572869" sldId="261"/>
            <ac:picMk id="3" creationId="{0E06D602-3928-01E6-0E9F-24B73E8133E0}"/>
          </ac:picMkLst>
        </pc:picChg>
        <pc:picChg chg="del">
          <ac:chgData name="Damla Sonmez" userId="17a3e0973f72e78e" providerId="LiveId" clId="{CA626996-A286-4F7E-94DB-93E4ED7E019B}" dt="2024-10-23T05:01:48.331" v="486" actId="478"/>
          <ac:picMkLst>
            <pc:docMk/>
            <pc:sldMk cId="2182572869" sldId="261"/>
            <ac:picMk id="4" creationId="{11E7A4F7-557C-2916-5A5B-D396BB26B545}"/>
          </ac:picMkLst>
        </pc:picChg>
      </pc:sldChg>
      <pc:sldChg chg="addSp delSp modSp mod ord modTransition delAnim">
        <pc:chgData name="Damla Sonmez" userId="17a3e0973f72e78e" providerId="LiveId" clId="{CA626996-A286-4F7E-94DB-93E4ED7E019B}" dt="2024-10-26T17:04:47.901" v="2202" actId="1076"/>
        <pc:sldMkLst>
          <pc:docMk/>
          <pc:sldMk cId="305765905" sldId="262"/>
        </pc:sldMkLst>
        <pc:spChg chg="mod">
          <ac:chgData name="Damla Sonmez" userId="17a3e0973f72e78e" providerId="LiveId" clId="{CA626996-A286-4F7E-94DB-93E4ED7E019B}" dt="2024-10-26T17:03:27.893" v="2193" actId="1076"/>
          <ac:spMkLst>
            <pc:docMk/>
            <pc:sldMk cId="305765905" sldId="262"/>
            <ac:spMk id="2" creationId="{D8D584BB-7D11-D5C2-43F9-32FD2DCFEB6E}"/>
          </ac:spMkLst>
        </pc:spChg>
        <pc:spChg chg="del">
          <ac:chgData name="Damla Sonmez" userId="17a3e0973f72e78e" providerId="LiveId" clId="{CA626996-A286-4F7E-94DB-93E4ED7E019B}" dt="2024-10-23T05:23:00.164" v="1203" actId="478"/>
          <ac:spMkLst>
            <pc:docMk/>
            <pc:sldMk cId="305765905" sldId="262"/>
            <ac:spMk id="5" creationId="{43A644E8-AC72-767C-EC15-26596768EA77}"/>
          </ac:spMkLst>
        </pc:spChg>
        <pc:spChg chg="add mod">
          <ac:chgData name="Damla Sonmez" userId="17a3e0973f72e78e" providerId="LiveId" clId="{CA626996-A286-4F7E-94DB-93E4ED7E019B}" dt="2024-10-26T17:02:51.821" v="2191" actId="207"/>
          <ac:spMkLst>
            <pc:docMk/>
            <pc:sldMk cId="305765905" sldId="262"/>
            <ac:spMk id="6" creationId="{D0B46E3B-14F7-24B1-2535-228391B71F3A}"/>
          </ac:spMkLst>
        </pc:spChg>
        <pc:spChg chg="add mod">
          <ac:chgData name="Damla Sonmez" userId="17a3e0973f72e78e" providerId="LiveId" clId="{CA626996-A286-4F7E-94DB-93E4ED7E019B}" dt="2024-10-26T17:02:56.912" v="2192" actId="207"/>
          <ac:spMkLst>
            <pc:docMk/>
            <pc:sldMk cId="305765905" sldId="262"/>
            <ac:spMk id="9" creationId="{7FFDBE21-10E6-FEBC-CFEE-B0DE31C06B3D}"/>
          </ac:spMkLst>
        </pc:spChg>
        <pc:picChg chg="add mod modCrop">
          <ac:chgData name="Damla Sonmez" userId="17a3e0973f72e78e" providerId="LiveId" clId="{CA626996-A286-4F7E-94DB-93E4ED7E019B}" dt="2024-10-23T05:31:04.413" v="1270" actId="1076"/>
          <ac:picMkLst>
            <pc:docMk/>
            <pc:sldMk cId="305765905" sldId="262"/>
            <ac:picMk id="4" creationId="{E38A03E7-D363-8950-0B46-5C223F5CFD63}"/>
          </ac:picMkLst>
        </pc:picChg>
        <pc:picChg chg="add mod">
          <ac:chgData name="Damla Sonmez" userId="17a3e0973f72e78e" providerId="LiveId" clId="{CA626996-A286-4F7E-94DB-93E4ED7E019B}" dt="2024-10-26T17:04:45.544" v="2201" actId="1076"/>
          <ac:picMkLst>
            <pc:docMk/>
            <pc:sldMk cId="305765905" sldId="262"/>
            <ac:picMk id="5" creationId="{82E578D4-24D4-4BB4-8EDB-D7EFBB788476}"/>
          </ac:picMkLst>
        </pc:picChg>
        <pc:picChg chg="add mod">
          <ac:chgData name="Damla Sonmez" userId="17a3e0973f72e78e" providerId="LiveId" clId="{CA626996-A286-4F7E-94DB-93E4ED7E019B}" dt="2024-10-26T17:04:47.901" v="2202" actId="1076"/>
          <ac:picMkLst>
            <pc:docMk/>
            <pc:sldMk cId="305765905" sldId="262"/>
            <ac:picMk id="7" creationId="{F8F96675-A750-A9F6-2BBE-17886E9D006E}"/>
          </ac:picMkLst>
        </pc:picChg>
        <pc:picChg chg="add mod modCrop">
          <ac:chgData name="Damla Sonmez" userId="17a3e0973f72e78e" providerId="LiveId" clId="{CA626996-A286-4F7E-94DB-93E4ED7E019B}" dt="2024-10-23T05:31:07.243" v="1271" actId="1076"/>
          <ac:picMkLst>
            <pc:docMk/>
            <pc:sldMk cId="305765905" sldId="262"/>
            <ac:picMk id="8" creationId="{BFE53070-AD8B-564B-CA23-23299E1C5718}"/>
          </ac:picMkLst>
        </pc:picChg>
      </pc:sldChg>
      <pc:sldChg chg="del">
        <pc:chgData name="Damla Sonmez" userId="17a3e0973f72e78e" providerId="LiveId" clId="{CA626996-A286-4F7E-94DB-93E4ED7E019B}" dt="2024-10-23T05:22:05.157" v="1154" actId="47"/>
        <pc:sldMkLst>
          <pc:docMk/>
          <pc:sldMk cId="2460451578" sldId="266"/>
        </pc:sldMkLst>
      </pc:sldChg>
      <pc:sldChg chg="del">
        <pc:chgData name="Damla Sonmez" userId="17a3e0973f72e78e" providerId="LiveId" clId="{CA626996-A286-4F7E-94DB-93E4ED7E019B}" dt="2024-10-23T05:22:09.415" v="1158" actId="47"/>
        <pc:sldMkLst>
          <pc:docMk/>
          <pc:sldMk cId="915407467" sldId="268"/>
        </pc:sldMkLst>
      </pc:sldChg>
      <pc:sldChg chg="addSp delSp modSp mod modTransition modNotesTx">
        <pc:chgData name="Damla Sonmez" userId="17a3e0973f72e78e" providerId="LiveId" clId="{CA626996-A286-4F7E-94DB-93E4ED7E019B}" dt="2024-10-24T14:29:22.792" v="2086"/>
        <pc:sldMkLst>
          <pc:docMk/>
          <pc:sldMk cId="3217919728" sldId="269"/>
        </pc:sldMkLst>
        <pc:spChg chg="mod">
          <ac:chgData name="Damla Sonmez" userId="17a3e0973f72e78e" providerId="LiveId" clId="{CA626996-A286-4F7E-94DB-93E4ED7E019B}" dt="2024-10-23T05:32:16.903" v="1286" actId="12"/>
          <ac:spMkLst>
            <pc:docMk/>
            <pc:sldMk cId="3217919728" sldId="269"/>
            <ac:spMk id="2" creationId="{842CB578-33B6-5C18-A325-3D28DA980FE6}"/>
          </ac:spMkLst>
        </pc:spChg>
        <pc:spChg chg="add del mod">
          <ac:chgData name="Damla Sonmez" userId="17a3e0973f72e78e" providerId="LiveId" clId="{CA626996-A286-4F7E-94DB-93E4ED7E019B}" dt="2024-10-23T06:00:52.209" v="1602" actId="478"/>
          <ac:spMkLst>
            <pc:docMk/>
            <pc:sldMk cId="3217919728" sldId="269"/>
            <ac:spMk id="7" creationId="{3E48147B-035A-10AE-37BC-CE46192E9E9E}"/>
          </ac:spMkLst>
        </pc:spChg>
        <pc:grpChg chg="del">
          <ac:chgData name="Damla Sonmez" userId="17a3e0973f72e78e" providerId="LiveId" clId="{CA626996-A286-4F7E-94DB-93E4ED7E019B}" dt="2024-10-23T05:22:50.763" v="1197" actId="478"/>
          <ac:grpSpMkLst>
            <pc:docMk/>
            <pc:sldMk cId="3217919728" sldId="269"/>
            <ac:grpSpMk id="3" creationId="{01202387-FFE3-332A-F78F-F4D02EA59D4B}"/>
          </ac:grpSpMkLst>
        </pc:grpChg>
        <pc:graphicFrameChg chg="add mod modGraphic">
          <ac:chgData name="Damla Sonmez" userId="17a3e0973f72e78e" providerId="LiveId" clId="{CA626996-A286-4F7E-94DB-93E4ED7E019B}" dt="2024-10-23T06:05:59.968" v="1684" actId="20577"/>
          <ac:graphicFrameMkLst>
            <pc:docMk/>
            <pc:sldMk cId="3217919728" sldId="269"/>
            <ac:graphicFrameMk id="8" creationId="{324420BD-FE4B-C263-DFF7-3C1323E950F5}"/>
          </ac:graphicFrameMkLst>
        </pc:graphicFrameChg>
      </pc:sldChg>
      <pc:sldChg chg="del">
        <pc:chgData name="Damla Sonmez" userId="17a3e0973f72e78e" providerId="LiveId" clId="{CA626996-A286-4F7E-94DB-93E4ED7E019B}" dt="2024-10-23T05:22:03.162" v="1153" actId="47"/>
        <pc:sldMkLst>
          <pc:docMk/>
          <pc:sldMk cId="3499966500" sldId="270"/>
        </pc:sldMkLst>
      </pc:sldChg>
      <pc:sldChg chg="addSp delSp modSp mod ord modTransition">
        <pc:chgData name="Damla Sonmez" userId="17a3e0973f72e78e" providerId="LiveId" clId="{CA626996-A286-4F7E-94DB-93E4ED7E019B}" dt="2024-10-24T14:29:13.025" v="2084"/>
        <pc:sldMkLst>
          <pc:docMk/>
          <pc:sldMk cId="1934340360" sldId="271"/>
        </pc:sldMkLst>
        <pc:spChg chg="mod">
          <ac:chgData name="Damla Sonmez" userId="17a3e0973f72e78e" providerId="LiveId" clId="{CA626996-A286-4F7E-94DB-93E4ED7E019B}" dt="2024-10-23T05:26:44.418" v="1259" actId="207"/>
          <ac:spMkLst>
            <pc:docMk/>
            <pc:sldMk cId="1934340360" sldId="271"/>
            <ac:spMk id="2" creationId="{581C71E8-E3AD-A1AD-2817-A6306AC8E674}"/>
          </ac:spMkLst>
        </pc:spChg>
        <pc:spChg chg="del">
          <ac:chgData name="Damla Sonmez" userId="17a3e0973f72e78e" providerId="LiveId" clId="{CA626996-A286-4F7E-94DB-93E4ED7E019B}" dt="2024-10-23T05:26:38.264" v="1258" actId="26606"/>
          <ac:spMkLst>
            <pc:docMk/>
            <pc:sldMk cId="1934340360" sldId="271"/>
            <ac:spMk id="5129" creationId="{0E91F5CA-B392-444C-88E3-BF5BAAEBDEB0}"/>
          </ac:spMkLst>
        </pc:spChg>
        <pc:spChg chg="del">
          <ac:chgData name="Damla Sonmez" userId="17a3e0973f72e78e" providerId="LiveId" clId="{CA626996-A286-4F7E-94DB-93E4ED7E019B}" dt="2024-10-23T05:26:38.264" v="1258" actId="26606"/>
          <ac:spMkLst>
            <pc:docMk/>
            <pc:sldMk cId="1934340360" sldId="271"/>
            <ac:spMk id="5131" creationId="{0459807F-B6FA-44D3-9A53-C55B6B56884A}"/>
          </ac:spMkLst>
        </pc:spChg>
        <pc:spChg chg="add">
          <ac:chgData name="Damla Sonmez" userId="17a3e0973f72e78e" providerId="LiveId" clId="{CA626996-A286-4F7E-94DB-93E4ED7E019B}" dt="2024-10-23T05:26:38.264" v="1258" actId="26606"/>
          <ac:spMkLst>
            <pc:docMk/>
            <pc:sldMk cId="1934340360" sldId="271"/>
            <ac:spMk id="5136" creationId="{4E1BEB12-92AF-4445-98AD-4C7756E7C93B}"/>
          </ac:spMkLst>
        </pc:spChg>
        <pc:spChg chg="add">
          <ac:chgData name="Damla Sonmez" userId="17a3e0973f72e78e" providerId="LiveId" clId="{CA626996-A286-4F7E-94DB-93E4ED7E019B}" dt="2024-10-23T05:26:38.264" v="1258" actId="26606"/>
          <ac:spMkLst>
            <pc:docMk/>
            <pc:sldMk cId="1934340360" sldId="271"/>
            <ac:spMk id="5138" creationId="{D0522C2C-7B5C-48A7-A969-03941E5D2E76}"/>
          </ac:spMkLst>
        </pc:spChg>
        <pc:spChg chg="add">
          <ac:chgData name="Damla Sonmez" userId="17a3e0973f72e78e" providerId="LiveId" clId="{CA626996-A286-4F7E-94DB-93E4ED7E019B}" dt="2024-10-23T05:26:38.264" v="1258" actId="26606"/>
          <ac:spMkLst>
            <pc:docMk/>
            <pc:sldMk cId="1934340360" sldId="271"/>
            <ac:spMk id="5140" creationId="{9C682A1A-5B2D-4111-BBD6-620165633E5B}"/>
          </ac:spMkLst>
        </pc:spChg>
        <pc:spChg chg="add">
          <ac:chgData name="Damla Sonmez" userId="17a3e0973f72e78e" providerId="LiveId" clId="{CA626996-A286-4F7E-94DB-93E4ED7E019B}" dt="2024-10-23T05:26:38.264" v="1258" actId="26606"/>
          <ac:spMkLst>
            <pc:docMk/>
            <pc:sldMk cId="1934340360" sldId="271"/>
            <ac:spMk id="5142" creationId="{D6EE29F2-D77F-4BD0-A20B-334D316A1C9D}"/>
          </ac:spMkLst>
        </pc:spChg>
        <pc:spChg chg="add">
          <ac:chgData name="Damla Sonmez" userId="17a3e0973f72e78e" providerId="LiveId" clId="{CA626996-A286-4F7E-94DB-93E4ED7E019B}" dt="2024-10-23T05:26:38.264" v="1258" actId="26606"/>
          <ac:spMkLst>
            <pc:docMk/>
            <pc:sldMk cId="1934340360" sldId="271"/>
            <ac:spMk id="5144" creationId="{22D09ED2-868F-42C6-866E-F92E0CEF314F}"/>
          </ac:spMkLst>
        </pc:spChg>
        <pc:picChg chg="del">
          <ac:chgData name="Damla Sonmez" userId="17a3e0973f72e78e" providerId="LiveId" clId="{CA626996-A286-4F7E-94DB-93E4ED7E019B}" dt="2024-10-23T05:21:55.554" v="1152" actId="478"/>
          <ac:picMkLst>
            <pc:docMk/>
            <pc:sldMk cId="1934340360" sldId="271"/>
            <ac:picMk id="5124" creationId="{3E9FAA5F-D7CC-3285-532C-87ACED7ADCA8}"/>
          </ac:picMkLst>
        </pc:picChg>
      </pc:sldChg>
      <pc:sldChg chg="addSp delSp modSp mod modTransition">
        <pc:chgData name="Damla Sonmez" userId="17a3e0973f72e78e" providerId="LiveId" clId="{CA626996-A286-4F7E-94DB-93E4ED7E019B}" dt="2024-10-24T14:22:46.278" v="2019"/>
        <pc:sldMkLst>
          <pc:docMk/>
          <pc:sldMk cId="1308896701" sldId="272"/>
        </pc:sldMkLst>
        <pc:spChg chg="mod">
          <ac:chgData name="Damla Sonmez" userId="17a3e0973f72e78e" providerId="LiveId" clId="{CA626996-A286-4F7E-94DB-93E4ED7E019B}" dt="2024-10-23T00:18:19.540" v="102" actId="207"/>
          <ac:spMkLst>
            <pc:docMk/>
            <pc:sldMk cId="1308896701" sldId="272"/>
            <ac:spMk id="2" creationId="{6C195E17-BCB6-1A39-FABB-5D965546A950}"/>
          </ac:spMkLst>
        </pc:spChg>
        <pc:spChg chg="del mod">
          <ac:chgData name="Damla Sonmez" userId="17a3e0973f72e78e" providerId="LiveId" clId="{CA626996-A286-4F7E-94DB-93E4ED7E019B}" dt="2024-10-23T00:17:39.330" v="97" actId="478"/>
          <ac:spMkLst>
            <pc:docMk/>
            <pc:sldMk cId="1308896701" sldId="272"/>
            <ac:spMk id="5" creationId="{A4FB06AD-E000-A978-5F79-E29E8918C823}"/>
          </ac:spMkLst>
        </pc:spChg>
        <pc:spChg chg="add del">
          <ac:chgData name="Damla Sonmez" userId="17a3e0973f72e78e" providerId="LiveId" clId="{CA626996-A286-4F7E-94DB-93E4ED7E019B}" dt="2024-10-23T00:15:27.177" v="87" actId="478"/>
          <ac:spMkLst>
            <pc:docMk/>
            <pc:sldMk cId="1308896701" sldId="272"/>
            <ac:spMk id="6" creationId="{92B33678-652D-4B90-EA7D-289B717C24DF}"/>
          </ac:spMkLst>
        </pc:spChg>
        <pc:spChg chg="add mod">
          <ac:chgData name="Damla Sonmez" userId="17a3e0973f72e78e" providerId="LiveId" clId="{CA626996-A286-4F7E-94DB-93E4ED7E019B}" dt="2024-10-23T00:31:55.185" v="104" actId="14100"/>
          <ac:spMkLst>
            <pc:docMk/>
            <pc:sldMk cId="1308896701" sldId="272"/>
            <ac:spMk id="8" creationId="{BD83F3CC-80DB-D6F9-05B9-EE7C2E9B7638}"/>
          </ac:spMkLst>
        </pc:spChg>
        <pc:spChg chg="del">
          <ac:chgData name="Damla Sonmez" userId="17a3e0973f72e78e" providerId="LiveId" clId="{CA626996-A286-4F7E-94DB-93E4ED7E019B}" dt="2024-10-23T00:18:11.150" v="101" actId="26606"/>
          <ac:spMkLst>
            <pc:docMk/>
            <pc:sldMk cId="1308896701" sldId="272"/>
            <ac:spMk id="10251" creationId="{1A4EF068-10B6-4B97-AA42-5C97E3268F40}"/>
          </ac:spMkLst>
        </pc:spChg>
        <pc:spChg chg="add">
          <ac:chgData name="Damla Sonmez" userId="17a3e0973f72e78e" providerId="LiveId" clId="{CA626996-A286-4F7E-94DB-93E4ED7E019B}" dt="2024-10-23T00:18:11.150" v="101" actId="26606"/>
          <ac:spMkLst>
            <pc:docMk/>
            <pc:sldMk cId="1308896701" sldId="272"/>
            <ac:spMk id="10256" creationId="{B6CDA21F-E7AF-4C75-8395-33F58D5B0E45}"/>
          </ac:spMkLst>
        </pc:spChg>
        <pc:spChg chg="add">
          <ac:chgData name="Damla Sonmez" userId="17a3e0973f72e78e" providerId="LiveId" clId="{CA626996-A286-4F7E-94DB-93E4ED7E019B}" dt="2024-10-23T00:18:11.150" v="101" actId="26606"/>
          <ac:spMkLst>
            <pc:docMk/>
            <pc:sldMk cId="1308896701" sldId="272"/>
            <ac:spMk id="10263" creationId="{D5B0017B-2ECA-49AF-B397-DC140825DF8D}"/>
          </ac:spMkLst>
        </pc:spChg>
        <pc:grpChg chg="add">
          <ac:chgData name="Damla Sonmez" userId="17a3e0973f72e78e" providerId="LiveId" clId="{CA626996-A286-4F7E-94DB-93E4ED7E019B}" dt="2024-10-23T00:18:11.150" v="101" actId="26606"/>
          <ac:grpSpMkLst>
            <pc:docMk/>
            <pc:sldMk cId="1308896701" sldId="272"/>
            <ac:grpSpMk id="10258" creationId="{AE1C45F0-260A-458C-96ED-C1F6D2151219}"/>
          </ac:grpSpMkLst>
        </pc:grpChg>
        <pc:picChg chg="del">
          <ac:chgData name="Damla Sonmez" userId="17a3e0973f72e78e" providerId="LiveId" clId="{CA626996-A286-4F7E-94DB-93E4ED7E019B}" dt="2024-10-23T00:17:43.650" v="100" actId="478"/>
          <ac:picMkLst>
            <pc:docMk/>
            <pc:sldMk cId="1308896701" sldId="272"/>
            <ac:picMk id="3" creationId="{BC346BF3-1A58-3541-DD64-DC6FA7A58A92}"/>
          </ac:picMkLst>
        </pc:picChg>
        <pc:picChg chg="del">
          <ac:chgData name="Damla Sonmez" userId="17a3e0973f72e78e" providerId="LiveId" clId="{CA626996-A286-4F7E-94DB-93E4ED7E019B}" dt="2024-10-23T00:18:11.150" v="101" actId="26606"/>
          <ac:picMkLst>
            <pc:docMk/>
            <pc:sldMk cId="1308896701" sldId="272"/>
            <ac:picMk id="10249" creationId="{0CCD97F3-1E0B-466D-8FE2-E56C12B2D791}"/>
          </ac:picMkLst>
        </pc:picChg>
        <pc:cxnChg chg="add">
          <ac:chgData name="Damla Sonmez" userId="17a3e0973f72e78e" providerId="LiveId" clId="{CA626996-A286-4F7E-94DB-93E4ED7E019B}" dt="2024-10-23T00:18:11.150" v="101" actId="26606"/>
          <ac:cxnSpMkLst>
            <pc:docMk/>
            <pc:sldMk cId="1308896701" sldId="272"/>
            <ac:cxnSpMk id="10265" creationId="{6CF1BAF6-AD41-4082-B212-8A1F9A2E8779}"/>
          </ac:cxnSpMkLst>
        </pc:cxnChg>
      </pc:sldChg>
      <pc:sldChg chg="modSp mod modTransition">
        <pc:chgData name="Damla Sonmez" userId="17a3e0973f72e78e" providerId="LiveId" clId="{CA626996-A286-4F7E-94DB-93E4ED7E019B}" dt="2024-10-24T14:29:36.506" v="2088"/>
        <pc:sldMkLst>
          <pc:docMk/>
          <pc:sldMk cId="4116147399" sldId="274"/>
        </pc:sldMkLst>
        <pc:spChg chg="mod">
          <ac:chgData name="Damla Sonmez" userId="17a3e0973f72e78e" providerId="LiveId" clId="{CA626996-A286-4F7E-94DB-93E4ED7E019B}" dt="2024-10-23T05:22:45.612" v="1196" actId="1076"/>
          <ac:spMkLst>
            <pc:docMk/>
            <pc:sldMk cId="4116147399" sldId="274"/>
            <ac:spMk id="8" creationId="{984F82B9-5F1E-3F22-376E-A4B1E5D59B1D}"/>
          </ac:spMkLst>
        </pc:spChg>
      </pc:sldChg>
      <pc:sldChg chg="del">
        <pc:chgData name="Damla Sonmez" userId="17a3e0973f72e78e" providerId="LiveId" clId="{CA626996-A286-4F7E-94DB-93E4ED7E019B}" dt="2024-10-23T05:21:52.212" v="1151" actId="47"/>
        <pc:sldMkLst>
          <pc:docMk/>
          <pc:sldMk cId="2405270812" sldId="275"/>
        </pc:sldMkLst>
      </pc:sldChg>
      <pc:sldChg chg="del">
        <pc:chgData name="Damla Sonmez" userId="17a3e0973f72e78e" providerId="LiveId" clId="{CA626996-A286-4F7E-94DB-93E4ED7E019B}" dt="2024-10-23T05:31:46.804" v="1283" actId="47"/>
        <pc:sldMkLst>
          <pc:docMk/>
          <pc:sldMk cId="1595923860" sldId="276"/>
        </pc:sldMkLst>
      </pc:sldChg>
      <pc:sldChg chg="del">
        <pc:chgData name="Damla Sonmez" userId="17a3e0973f72e78e" providerId="LiveId" clId="{CA626996-A286-4F7E-94DB-93E4ED7E019B}" dt="2024-10-23T05:21:50.993" v="1150" actId="47"/>
        <pc:sldMkLst>
          <pc:docMk/>
          <pc:sldMk cId="53632031" sldId="277"/>
        </pc:sldMkLst>
      </pc:sldChg>
      <pc:sldChg chg="del">
        <pc:chgData name="Damla Sonmez" userId="17a3e0973f72e78e" providerId="LiveId" clId="{CA626996-A286-4F7E-94DB-93E4ED7E019B}" dt="2024-10-23T05:21:46.893" v="1149" actId="47"/>
        <pc:sldMkLst>
          <pc:docMk/>
          <pc:sldMk cId="2135597763" sldId="278"/>
        </pc:sldMkLst>
      </pc:sldChg>
      <pc:sldChg chg="del">
        <pc:chgData name="Damla Sonmez" userId="17a3e0973f72e78e" providerId="LiveId" clId="{CA626996-A286-4F7E-94DB-93E4ED7E019B}" dt="2024-10-23T05:22:06.882" v="1155" actId="47"/>
        <pc:sldMkLst>
          <pc:docMk/>
          <pc:sldMk cId="4226244364" sldId="279"/>
        </pc:sldMkLst>
      </pc:sldChg>
      <pc:sldChg chg="del">
        <pc:chgData name="Damla Sonmez" userId="17a3e0973f72e78e" providerId="LiveId" clId="{CA626996-A286-4F7E-94DB-93E4ED7E019B}" dt="2024-10-23T05:22:08.246" v="1156" actId="47"/>
        <pc:sldMkLst>
          <pc:docMk/>
          <pc:sldMk cId="367170155" sldId="280"/>
        </pc:sldMkLst>
      </pc:sldChg>
      <pc:sldChg chg="del">
        <pc:chgData name="Damla Sonmez" userId="17a3e0973f72e78e" providerId="LiveId" clId="{CA626996-A286-4F7E-94DB-93E4ED7E019B}" dt="2024-10-23T05:22:08.885" v="1157" actId="47"/>
        <pc:sldMkLst>
          <pc:docMk/>
          <pc:sldMk cId="3612411164" sldId="281"/>
        </pc:sldMkLst>
      </pc:sldChg>
      <pc:sldChg chg="del">
        <pc:chgData name="Damla Sonmez" userId="17a3e0973f72e78e" providerId="LiveId" clId="{CA626996-A286-4F7E-94DB-93E4ED7E019B}" dt="2024-10-23T05:22:10.342" v="1159" actId="47"/>
        <pc:sldMkLst>
          <pc:docMk/>
          <pc:sldMk cId="71393160" sldId="282"/>
        </pc:sldMkLst>
      </pc:sldChg>
      <pc:sldChg chg="del">
        <pc:chgData name="Damla Sonmez" userId="17a3e0973f72e78e" providerId="LiveId" clId="{CA626996-A286-4F7E-94DB-93E4ED7E019B}" dt="2024-10-23T05:22:18.402" v="1167" actId="47"/>
        <pc:sldMkLst>
          <pc:docMk/>
          <pc:sldMk cId="3282476299" sldId="283"/>
        </pc:sldMkLst>
      </pc:sldChg>
      <pc:sldChg chg="del">
        <pc:chgData name="Damla Sonmez" userId="17a3e0973f72e78e" providerId="LiveId" clId="{CA626996-A286-4F7E-94DB-93E4ED7E019B}" dt="2024-10-23T05:22:12.159" v="1161" actId="47"/>
        <pc:sldMkLst>
          <pc:docMk/>
          <pc:sldMk cId="641045623" sldId="284"/>
        </pc:sldMkLst>
      </pc:sldChg>
      <pc:sldChg chg="del">
        <pc:chgData name="Damla Sonmez" userId="17a3e0973f72e78e" providerId="LiveId" clId="{CA626996-A286-4F7E-94DB-93E4ED7E019B}" dt="2024-10-23T05:22:13.053" v="1162" actId="47"/>
        <pc:sldMkLst>
          <pc:docMk/>
          <pc:sldMk cId="3974474442" sldId="286"/>
        </pc:sldMkLst>
      </pc:sldChg>
      <pc:sldChg chg="del">
        <pc:chgData name="Damla Sonmez" userId="17a3e0973f72e78e" providerId="LiveId" clId="{CA626996-A286-4F7E-94DB-93E4ED7E019B}" dt="2024-10-23T05:22:11.402" v="1160" actId="47"/>
        <pc:sldMkLst>
          <pc:docMk/>
          <pc:sldMk cId="725119732" sldId="287"/>
        </pc:sldMkLst>
      </pc:sldChg>
      <pc:sldChg chg="del">
        <pc:chgData name="Damla Sonmez" userId="17a3e0973f72e78e" providerId="LiveId" clId="{CA626996-A286-4F7E-94DB-93E4ED7E019B}" dt="2024-10-23T05:22:14.002" v="1163" actId="47"/>
        <pc:sldMkLst>
          <pc:docMk/>
          <pc:sldMk cId="3940836319" sldId="288"/>
        </pc:sldMkLst>
      </pc:sldChg>
      <pc:sldChg chg="del">
        <pc:chgData name="Damla Sonmez" userId="17a3e0973f72e78e" providerId="LiveId" clId="{CA626996-A286-4F7E-94DB-93E4ED7E019B}" dt="2024-10-23T05:22:19.430" v="1168" actId="47"/>
        <pc:sldMkLst>
          <pc:docMk/>
          <pc:sldMk cId="826997268" sldId="289"/>
        </pc:sldMkLst>
      </pc:sldChg>
      <pc:sldChg chg="del">
        <pc:chgData name="Damla Sonmez" userId="17a3e0973f72e78e" providerId="LiveId" clId="{CA626996-A286-4F7E-94DB-93E4ED7E019B}" dt="2024-10-23T05:22:14.452" v="1164" actId="47"/>
        <pc:sldMkLst>
          <pc:docMk/>
          <pc:sldMk cId="156949009" sldId="290"/>
        </pc:sldMkLst>
      </pc:sldChg>
      <pc:sldChg chg="del">
        <pc:chgData name="Damla Sonmez" userId="17a3e0973f72e78e" providerId="LiveId" clId="{CA626996-A286-4F7E-94DB-93E4ED7E019B}" dt="2024-10-23T05:22:14.947" v="1165" actId="47"/>
        <pc:sldMkLst>
          <pc:docMk/>
          <pc:sldMk cId="4041288612" sldId="291"/>
        </pc:sldMkLst>
      </pc:sldChg>
      <pc:sldChg chg="del">
        <pc:chgData name="Damla Sonmez" userId="17a3e0973f72e78e" providerId="LiveId" clId="{CA626996-A286-4F7E-94DB-93E4ED7E019B}" dt="2024-10-23T05:22:20.441" v="1169" actId="47"/>
        <pc:sldMkLst>
          <pc:docMk/>
          <pc:sldMk cId="3039715161" sldId="292"/>
        </pc:sldMkLst>
      </pc:sldChg>
      <pc:sldChg chg="del">
        <pc:chgData name="Damla Sonmez" userId="17a3e0973f72e78e" providerId="LiveId" clId="{CA626996-A286-4F7E-94DB-93E4ED7E019B}" dt="2024-10-23T05:22:15.681" v="1166" actId="47"/>
        <pc:sldMkLst>
          <pc:docMk/>
          <pc:sldMk cId="61481610" sldId="293"/>
        </pc:sldMkLst>
      </pc:sldChg>
      <pc:sldChg chg="del">
        <pc:chgData name="Damla Sonmez" userId="17a3e0973f72e78e" providerId="LiveId" clId="{CA626996-A286-4F7E-94DB-93E4ED7E019B}" dt="2024-10-23T05:22:21.940" v="1170" actId="47"/>
        <pc:sldMkLst>
          <pc:docMk/>
          <pc:sldMk cId="2246692296" sldId="294"/>
        </pc:sldMkLst>
      </pc:sldChg>
      <pc:sldChg chg="del">
        <pc:chgData name="Damla Sonmez" userId="17a3e0973f72e78e" providerId="LiveId" clId="{CA626996-A286-4F7E-94DB-93E4ED7E019B}" dt="2024-10-23T05:22:23.864" v="1171" actId="47"/>
        <pc:sldMkLst>
          <pc:docMk/>
          <pc:sldMk cId="841889252" sldId="295"/>
        </pc:sldMkLst>
      </pc:sldChg>
      <pc:sldChg chg="del">
        <pc:chgData name="Damla Sonmez" userId="17a3e0973f72e78e" providerId="LiveId" clId="{CA626996-A286-4F7E-94DB-93E4ED7E019B}" dt="2024-10-23T05:22:25.102" v="1172" actId="47"/>
        <pc:sldMkLst>
          <pc:docMk/>
          <pc:sldMk cId="2759772836" sldId="296"/>
        </pc:sldMkLst>
      </pc:sldChg>
      <pc:sldChg chg="del">
        <pc:chgData name="Damla Sonmez" userId="17a3e0973f72e78e" providerId="LiveId" clId="{CA626996-A286-4F7E-94DB-93E4ED7E019B}" dt="2024-10-23T05:22:26.172" v="1173" actId="47"/>
        <pc:sldMkLst>
          <pc:docMk/>
          <pc:sldMk cId="1678809461" sldId="297"/>
        </pc:sldMkLst>
      </pc:sldChg>
      <pc:sldChg chg="del">
        <pc:chgData name="Damla Sonmez" userId="17a3e0973f72e78e" providerId="LiveId" clId="{CA626996-A286-4F7E-94DB-93E4ED7E019B}" dt="2024-10-23T05:22:26.856" v="1174" actId="47"/>
        <pc:sldMkLst>
          <pc:docMk/>
          <pc:sldMk cId="657726588" sldId="298"/>
        </pc:sldMkLst>
      </pc:sldChg>
      <pc:sldChg chg="del">
        <pc:chgData name="Damla Sonmez" userId="17a3e0973f72e78e" providerId="LiveId" clId="{CA626996-A286-4F7E-94DB-93E4ED7E019B}" dt="2024-10-23T05:22:28.012" v="1175" actId="47"/>
        <pc:sldMkLst>
          <pc:docMk/>
          <pc:sldMk cId="2848346990" sldId="299"/>
        </pc:sldMkLst>
      </pc:sldChg>
      <pc:sldChg chg="del">
        <pc:chgData name="Damla Sonmez" userId="17a3e0973f72e78e" providerId="LiveId" clId="{CA626996-A286-4F7E-94DB-93E4ED7E019B}" dt="2024-10-23T05:22:29.526" v="1176" actId="47"/>
        <pc:sldMkLst>
          <pc:docMk/>
          <pc:sldMk cId="3763118164" sldId="300"/>
        </pc:sldMkLst>
      </pc:sldChg>
      <pc:sldChg chg="del">
        <pc:chgData name="Damla Sonmez" userId="17a3e0973f72e78e" providerId="LiveId" clId="{CA626996-A286-4F7E-94DB-93E4ED7E019B}" dt="2024-10-23T05:22:30.092" v="1177" actId="47"/>
        <pc:sldMkLst>
          <pc:docMk/>
          <pc:sldMk cId="3479458713" sldId="301"/>
        </pc:sldMkLst>
      </pc:sldChg>
      <pc:sldChg chg="del">
        <pc:chgData name="Damla Sonmez" userId="17a3e0973f72e78e" providerId="LiveId" clId="{CA626996-A286-4F7E-94DB-93E4ED7E019B}" dt="2024-10-23T05:22:30.712" v="1178" actId="47"/>
        <pc:sldMkLst>
          <pc:docMk/>
          <pc:sldMk cId="3632022406" sldId="302"/>
        </pc:sldMkLst>
      </pc:sldChg>
      <pc:sldChg chg="addSp delSp modSp mod modTransition modAnim">
        <pc:chgData name="Damla Sonmez" userId="17a3e0973f72e78e" providerId="LiveId" clId="{CA626996-A286-4F7E-94DB-93E4ED7E019B}" dt="2024-10-24T14:22:35.099" v="2017" actId="1076"/>
        <pc:sldMkLst>
          <pc:docMk/>
          <pc:sldMk cId="3630541771" sldId="303"/>
        </pc:sldMkLst>
        <pc:spChg chg="del">
          <ac:chgData name="Damla Sonmez" userId="17a3e0973f72e78e" providerId="LiveId" clId="{CA626996-A286-4F7E-94DB-93E4ED7E019B}" dt="2024-10-24T13:50:38.787" v="1685"/>
          <ac:spMkLst>
            <pc:docMk/>
            <pc:sldMk cId="3630541771" sldId="303"/>
            <ac:spMk id="3" creationId="{CC6CDFE6-7FF2-2E81-C27D-478A0922485E}"/>
          </ac:spMkLst>
        </pc:spChg>
        <pc:picChg chg="add mod">
          <ac:chgData name="Damla Sonmez" userId="17a3e0973f72e78e" providerId="LiveId" clId="{CA626996-A286-4F7E-94DB-93E4ED7E019B}" dt="2024-10-24T13:51:26.316" v="1696" actId="1076"/>
          <ac:picMkLst>
            <pc:docMk/>
            <pc:sldMk cId="3630541771" sldId="303"/>
            <ac:picMk id="4" creationId="{F9D1375B-7714-77D7-E3AC-4A2FA3A3ECFF}"/>
          </ac:picMkLst>
        </pc:picChg>
        <pc:picChg chg="add mod">
          <ac:chgData name="Damla Sonmez" userId="17a3e0973f72e78e" providerId="LiveId" clId="{CA626996-A286-4F7E-94DB-93E4ED7E019B}" dt="2024-10-24T14:22:35.099" v="2017" actId="1076"/>
          <ac:picMkLst>
            <pc:docMk/>
            <pc:sldMk cId="3630541771" sldId="303"/>
            <ac:picMk id="5" creationId="{78196589-FC6C-CF2B-E7CC-F8E36A00F735}"/>
          </ac:picMkLst>
        </pc:picChg>
        <pc:picChg chg="add mod">
          <ac:chgData name="Damla Sonmez" userId="17a3e0973f72e78e" providerId="LiveId" clId="{CA626996-A286-4F7E-94DB-93E4ED7E019B}" dt="2024-10-24T14:22:32.549" v="2016" actId="1076"/>
          <ac:picMkLst>
            <pc:docMk/>
            <pc:sldMk cId="3630541771" sldId="303"/>
            <ac:picMk id="6" creationId="{65CC0D74-6A22-3B46-4C7F-73777C8D48FB}"/>
          </ac:picMkLst>
        </pc:picChg>
      </pc:sldChg>
      <pc:sldChg chg="addSp delSp modSp mod modTransition setBg">
        <pc:chgData name="Damla Sonmez" userId="17a3e0973f72e78e" providerId="LiveId" clId="{CA626996-A286-4F7E-94DB-93E4ED7E019B}" dt="2024-10-24T14:22:37.650" v="2018"/>
        <pc:sldMkLst>
          <pc:docMk/>
          <pc:sldMk cId="2524185230" sldId="304"/>
        </pc:sldMkLst>
        <pc:spChg chg="mod">
          <ac:chgData name="Damla Sonmez" userId="17a3e0973f72e78e" providerId="LiveId" clId="{CA626996-A286-4F7E-94DB-93E4ED7E019B}" dt="2024-10-23T00:14:49.895" v="79" actId="962"/>
          <ac:spMkLst>
            <pc:docMk/>
            <pc:sldMk cId="2524185230" sldId="304"/>
            <ac:spMk id="2" creationId="{78380878-0038-C42F-E0E3-C40F0207468B}"/>
          </ac:spMkLst>
        </pc:spChg>
        <pc:spChg chg="mod">
          <ac:chgData name="Damla Sonmez" userId="17a3e0973f72e78e" providerId="LiveId" clId="{CA626996-A286-4F7E-94DB-93E4ED7E019B}" dt="2024-10-23T00:15:01.701" v="84" actId="404"/>
          <ac:spMkLst>
            <pc:docMk/>
            <pc:sldMk cId="2524185230" sldId="304"/>
            <ac:spMk id="3" creationId="{579DE664-5D86-620C-7FB7-C3003412D636}"/>
          </ac:spMkLst>
        </pc:spChg>
        <pc:spChg chg="add">
          <ac:chgData name="Damla Sonmez" userId="17a3e0973f72e78e" providerId="LiveId" clId="{CA626996-A286-4F7E-94DB-93E4ED7E019B}" dt="2024-10-23T00:14:39.403" v="74" actId="26606"/>
          <ac:spMkLst>
            <pc:docMk/>
            <pc:sldMk cId="2524185230" sldId="304"/>
            <ac:spMk id="10" creationId="{55C01129-3453-464D-A870-ED71C6E89D60}"/>
          </ac:spMkLst>
        </pc:spChg>
        <pc:spChg chg="add">
          <ac:chgData name="Damla Sonmez" userId="17a3e0973f72e78e" providerId="LiveId" clId="{CA626996-A286-4F7E-94DB-93E4ED7E019B}" dt="2024-10-23T00:14:39.403" v="74" actId="26606"/>
          <ac:spMkLst>
            <pc:docMk/>
            <pc:sldMk cId="2524185230" sldId="304"/>
            <ac:spMk id="12" creationId="{9D2781A6-5C82-4764-B489-F9A599C0A7EB}"/>
          </ac:spMkLst>
        </pc:spChg>
        <pc:picChg chg="add mod">
          <ac:chgData name="Damla Sonmez" userId="17a3e0973f72e78e" providerId="LiveId" clId="{CA626996-A286-4F7E-94DB-93E4ED7E019B}" dt="2024-10-23T00:14:49.894" v="78" actId="27614"/>
          <ac:picMkLst>
            <pc:docMk/>
            <pc:sldMk cId="2524185230" sldId="304"/>
            <ac:picMk id="4" creationId="{BE31AC0D-2F12-2B7F-4432-2B45B249F1D6}"/>
          </ac:picMkLst>
        </pc:picChg>
        <pc:picChg chg="add mod ord">
          <ac:chgData name="Damla Sonmez" userId="17a3e0973f72e78e" providerId="LiveId" clId="{CA626996-A286-4F7E-94DB-93E4ED7E019B}" dt="2024-10-23T00:14:49.690" v="76" actId="27614"/>
          <ac:picMkLst>
            <pc:docMk/>
            <pc:sldMk cId="2524185230" sldId="304"/>
            <ac:picMk id="5" creationId="{890C97C6-8D7B-AE37-EC79-FD647A587AC2}"/>
          </ac:picMkLst>
        </pc:picChg>
        <pc:picChg chg="add del mod">
          <ac:chgData name="Damla Sonmez" userId="17a3e0973f72e78e" providerId="LiveId" clId="{CA626996-A286-4F7E-94DB-93E4ED7E019B}" dt="2024-10-24T14:22:28.450" v="2014" actId="478"/>
          <ac:picMkLst>
            <pc:docMk/>
            <pc:sldMk cId="2524185230" sldId="304"/>
            <ac:picMk id="6" creationId="{8B7D4EC7-AF79-7645-B924-D18D087CACC9}"/>
          </ac:picMkLst>
        </pc:picChg>
      </pc:sldChg>
      <pc:sldChg chg="addSp delSp modSp add mod modTransition">
        <pc:chgData name="Damla Sonmez" userId="17a3e0973f72e78e" providerId="LiveId" clId="{CA626996-A286-4F7E-94DB-93E4ED7E019B}" dt="2024-10-24T14:23:15.172" v="2024"/>
        <pc:sldMkLst>
          <pc:docMk/>
          <pc:sldMk cId="2301538289" sldId="305"/>
        </pc:sldMkLst>
        <pc:spChg chg="mod">
          <ac:chgData name="Damla Sonmez" userId="17a3e0973f72e78e" providerId="LiveId" clId="{CA626996-A286-4F7E-94DB-93E4ED7E019B}" dt="2024-10-23T00:39:51.644" v="236" actId="1076"/>
          <ac:spMkLst>
            <pc:docMk/>
            <pc:sldMk cId="2301538289" sldId="305"/>
            <ac:spMk id="2" creationId="{28949190-C7DA-5177-F899-FF68FC5712C4}"/>
          </ac:spMkLst>
        </pc:spChg>
        <pc:spChg chg="del">
          <ac:chgData name="Damla Sonmez" userId="17a3e0973f72e78e" providerId="LiveId" clId="{CA626996-A286-4F7E-94DB-93E4ED7E019B}" dt="2024-10-23T00:38:18.864" v="220" actId="478"/>
          <ac:spMkLst>
            <pc:docMk/>
            <pc:sldMk cId="2301538289" sldId="305"/>
            <ac:spMk id="3" creationId="{532F754A-C306-90C3-36E3-BAC7A5F9304C}"/>
          </ac:spMkLst>
        </pc:spChg>
        <pc:spChg chg="add mod ord">
          <ac:chgData name="Damla Sonmez" userId="17a3e0973f72e78e" providerId="LiveId" clId="{CA626996-A286-4F7E-94DB-93E4ED7E019B}" dt="2024-10-23T00:39:04.214" v="226" actId="26606"/>
          <ac:spMkLst>
            <pc:docMk/>
            <pc:sldMk cId="2301538289" sldId="305"/>
            <ac:spMk id="4" creationId="{646F6AB1-771A-850C-7636-C28DF5A01832}"/>
          </ac:spMkLst>
        </pc:spChg>
        <pc:spChg chg="add del mod">
          <ac:chgData name="Damla Sonmez" userId="17a3e0973f72e78e" providerId="LiveId" clId="{CA626996-A286-4F7E-94DB-93E4ED7E019B}" dt="2024-10-23T00:39:04.214" v="226" actId="26606"/>
          <ac:spMkLst>
            <pc:docMk/>
            <pc:sldMk cId="2301538289" sldId="305"/>
            <ac:spMk id="5" creationId="{7BF70871-021D-D546-6345-E771E4D98FB0}"/>
          </ac:spMkLst>
        </pc:spChg>
        <pc:spChg chg="add mod">
          <ac:chgData name="Damla Sonmez" userId="17a3e0973f72e78e" providerId="LiveId" clId="{CA626996-A286-4F7E-94DB-93E4ED7E019B}" dt="2024-10-23T00:40:10.533" v="241" actId="113"/>
          <ac:spMkLst>
            <pc:docMk/>
            <pc:sldMk cId="2301538289" sldId="305"/>
            <ac:spMk id="7" creationId="{FD2290FC-62D5-19F2-9178-FE74A4E42114}"/>
          </ac:spMkLst>
        </pc:spChg>
        <pc:spChg chg="del">
          <ac:chgData name="Damla Sonmez" userId="17a3e0973f72e78e" providerId="LiveId" clId="{CA626996-A286-4F7E-94DB-93E4ED7E019B}" dt="2024-10-23T00:39:04.214" v="226" actId="26606"/>
          <ac:spMkLst>
            <pc:docMk/>
            <pc:sldMk cId="2301538289" sldId="305"/>
            <ac:spMk id="22" creationId="{AF28E4AF-0FE4-09A8-CEF4-4EAF3643D8BA}"/>
          </ac:spMkLst>
        </pc:spChg>
        <pc:spChg chg="del">
          <ac:chgData name="Damla Sonmez" userId="17a3e0973f72e78e" providerId="LiveId" clId="{CA626996-A286-4F7E-94DB-93E4ED7E019B}" dt="2024-10-23T00:39:04.214" v="226" actId="26606"/>
          <ac:spMkLst>
            <pc:docMk/>
            <pc:sldMk cId="2301538289" sldId="305"/>
            <ac:spMk id="24" creationId="{CBF32495-81CB-99C5-A8B9-92F50F62CEAF}"/>
          </ac:spMkLst>
        </pc:spChg>
        <pc:spChg chg="del">
          <ac:chgData name="Damla Sonmez" userId="17a3e0973f72e78e" providerId="LiveId" clId="{CA626996-A286-4F7E-94DB-93E4ED7E019B}" dt="2024-10-23T00:39:04.214" v="226" actId="26606"/>
          <ac:spMkLst>
            <pc:docMk/>
            <pc:sldMk cId="2301538289" sldId="305"/>
            <ac:spMk id="26" creationId="{CAB5A0AC-ED25-C9D5-F948-946989F7902B}"/>
          </ac:spMkLst>
        </pc:spChg>
        <pc:spChg chg="add">
          <ac:chgData name="Damla Sonmez" userId="17a3e0973f72e78e" providerId="LiveId" clId="{CA626996-A286-4F7E-94DB-93E4ED7E019B}" dt="2024-10-23T00:39:04.214" v="226" actId="26606"/>
          <ac:spMkLst>
            <pc:docMk/>
            <pc:sldMk cId="2301538289" sldId="305"/>
            <ac:spMk id="33" creationId="{8B9AA7C6-5E5A-498E-A6DF-A943376E09BC}"/>
          </ac:spMkLst>
        </pc:spChg>
        <pc:spChg chg="add">
          <ac:chgData name="Damla Sonmez" userId="17a3e0973f72e78e" providerId="LiveId" clId="{CA626996-A286-4F7E-94DB-93E4ED7E019B}" dt="2024-10-23T00:39:04.214" v="226" actId="26606"/>
          <ac:spMkLst>
            <pc:docMk/>
            <pc:sldMk cId="2301538289" sldId="305"/>
            <ac:spMk id="39" creationId="{81E140AE-0ABF-47C8-BF32-7D2F0CF2BA44}"/>
          </ac:spMkLst>
        </pc:spChg>
        <pc:spChg chg="add">
          <ac:chgData name="Damla Sonmez" userId="17a3e0973f72e78e" providerId="LiveId" clId="{CA626996-A286-4F7E-94DB-93E4ED7E019B}" dt="2024-10-23T00:39:04.214" v="226" actId="26606"/>
          <ac:spMkLst>
            <pc:docMk/>
            <pc:sldMk cId="2301538289" sldId="305"/>
            <ac:spMk id="41" creationId="{CBC4F608-B4B8-48C3-9572-C0F061B1CD99}"/>
          </ac:spMkLst>
        </pc:spChg>
        <pc:grpChg chg="add">
          <ac:chgData name="Damla Sonmez" userId="17a3e0973f72e78e" providerId="LiveId" clId="{CA626996-A286-4F7E-94DB-93E4ED7E019B}" dt="2024-10-23T00:39:04.214" v="226" actId="26606"/>
          <ac:grpSpMkLst>
            <pc:docMk/>
            <pc:sldMk cId="2301538289" sldId="305"/>
            <ac:grpSpMk id="35" creationId="{83EAB11A-76F7-48F4-9B4F-5BFDF4BF9670}"/>
          </ac:grpSpMkLst>
        </pc:grpChg>
        <pc:picChg chg="add del">
          <ac:chgData name="Damla Sonmez" userId="17a3e0973f72e78e" providerId="LiveId" clId="{CA626996-A286-4F7E-94DB-93E4ED7E019B}" dt="2024-10-23T00:38:20.859" v="221" actId="478"/>
          <ac:picMkLst>
            <pc:docMk/>
            <pc:sldMk cId="2301538289" sldId="305"/>
            <ac:picMk id="2049" creationId="{4B662BCA-E6DB-D16A-B010-1F9B6C34CDF9}"/>
          </ac:picMkLst>
        </pc:picChg>
        <pc:cxnChg chg="del">
          <ac:chgData name="Damla Sonmez" userId="17a3e0973f72e78e" providerId="LiveId" clId="{CA626996-A286-4F7E-94DB-93E4ED7E019B}" dt="2024-10-23T00:39:04.214" v="226" actId="26606"/>
          <ac:cxnSpMkLst>
            <pc:docMk/>
            <pc:sldMk cId="2301538289" sldId="305"/>
            <ac:cxnSpMk id="28" creationId="{771C2270-E233-C048-3B38-62556AE8B566}"/>
          </ac:cxnSpMkLst>
        </pc:cxnChg>
      </pc:sldChg>
      <pc:sldChg chg="addSp delSp modSp add mod modTransition">
        <pc:chgData name="Damla Sonmez" userId="17a3e0973f72e78e" providerId="LiveId" clId="{CA626996-A286-4F7E-94DB-93E4ED7E019B}" dt="2024-10-24T14:23:23.649" v="2025"/>
        <pc:sldMkLst>
          <pc:docMk/>
          <pc:sldMk cId="1392473564" sldId="306"/>
        </pc:sldMkLst>
        <pc:spChg chg="mod">
          <ac:chgData name="Damla Sonmez" userId="17a3e0973f72e78e" providerId="LiveId" clId="{CA626996-A286-4F7E-94DB-93E4ED7E019B}" dt="2024-10-23T00:41:02.053" v="249" actId="207"/>
          <ac:spMkLst>
            <pc:docMk/>
            <pc:sldMk cId="1392473564" sldId="306"/>
            <ac:spMk id="2" creationId="{883042AB-0706-08B9-D7ED-6E4E97BE7CF3}"/>
          </ac:spMkLst>
        </pc:spChg>
        <pc:spChg chg="add del mod">
          <ac:chgData name="Damla Sonmez" userId="17a3e0973f72e78e" providerId="LiveId" clId="{CA626996-A286-4F7E-94DB-93E4ED7E019B}" dt="2024-10-23T00:40:36.473" v="245" actId="478"/>
          <ac:spMkLst>
            <pc:docMk/>
            <pc:sldMk cId="1392473564" sldId="306"/>
            <ac:spMk id="5" creationId="{215A6381-4F6D-A6F9-A39C-9121B6D419BF}"/>
          </ac:spMkLst>
        </pc:spChg>
        <pc:spChg chg="del">
          <ac:chgData name="Damla Sonmez" userId="17a3e0973f72e78e" providerId="LiveId" clId="{CA626996-A286-4F7E-94DB-93E4ED7E019B}" dt="2024-10-23T00:40:33.537" v="244" actId="478"/>
          <ac:spMkLst>
            <pc:docMk/>
            <pc:sldMk cId="1392473564" sldId="306"/>
            <ac:spMk id="7" creationId="{1AE26F4C-627D-8A86-41FC-EF92356C10EB}"/>
          </ac:spMkLst>
        </pc:spChg>
        <pc:spChg chg="del">
          <ac:chgData name="Damla Sonmez" userId="17a3e0973f72e78e" providerId="LiveId" clId="{CA626996-A286-4F7E-94DB-93E4ED7E019B}" dt="2024-10-23T00:40:44.466" v="246" actId="26606"/>
          <ac:spMkLst>
            <pc:docMk/>
            <pc:sldMk cId="1392473564" sldId="306"/>
            <ac:spMk id="33" creationId="{0F3F6B00-0E7F-6B46-1855-D5420FACF290}"/>
          </ac:spMkLst>
        </pc:spChg>
        <pc:spChg chg="del">
          <ac:chgData name="Damla Sonmez" userId="17a3e0973f72e78e" providerId="LiveId" clId="{CA626996-A286-4F7E-94DB-93E4ED7E019B}" dt="2024-10-23T00:40:44.466" v="246" actId="26606"/>
          <ac:spMkLst>
            <pc:docMk/>
            <pc:sldMk cId="1392473564" sldId="306"/>
            <ac:spMk id="39" creationId="{D8D3AA71-11A4-126A-AE9D-07581FD9DB93}"/>
          </ac:spMkLst>
        </pc:spChg>
        <pc:spChg chg="del">
          <ac:chgData name="Damla Sonmez" userId="17a3e0973f72e78e" providerId="LiveId" clId="{CA626996-A286-4F7E-94DB-93E4ED7E019B}" dt="2024-10-23T00:40:44.466" v="246" actId="26606"/>
          <ac:spMkLst>
            <pc:docMk/>
            <pc:sldMk cId="1392473564" sldId="306"/>
            <ac:spMk id="41" creationId="{7DA42B62-4014-B600-90FA-3626F81A1366}"/>
          </ac:spMkLst>
        </pc:spChg>
        <pc:spChg chg="add">
          <ac:chgData name="Damla Sonmez" userId="17a3e0973f72e78e" providerId="LiveId" clId="{CA626996-A286-4F7E-94DB-93E4ED7E019B}" dt="2024-10-23T00:40:44.466" v="246" actId="26606"/>
          <ac:spMkLst>
            <pc:docMk/>
            <pc:sldMk cId="1392473564" sldId="306"/>
            <ac:spMk id="47" creationId="{ECC07320-C2CA-4E29-8481-9D9E143C7788}"/>
          </ac:spMkLst>
        </pc:spChg>
        <pc:spChg chg="add">
          <ac:chgData name="Damla Sonmez" userId="17a3e0973f72e78e" providerId="LiveId" clId="{CA626996-A286-4F7E-94DB-93E4ED7E019B}" dt="2024-10-23T00:40:44.466" v="246" actId="26606"/>
          <ac:spMkLst>
            <pc:docMk/>
            <pc:sldMk cId="1392473564" sldId="306"/>
            <ac:spMk id="49" creationId="{178FB36B-5BFE-42CA-BC60-1115E0D95EEC}"/>
          </ac:spMkLst>
        </pc:spChg>
        <pc:grpChg chg="del">
          <ac:chgData name="Damla Sonmez" userId="17a3e0973f72e78e" providerId="LiveId" clId="{CA626996-A286-4F7E-94DB-93E4ED7E019B}" dt="2024-10-23T00:40:44.466" v="246" actId="26606"/>
          <ac:grpSpMkLst>
            <pc:docMk/>
            <pc:sldMk cId="1392473564" sldId="306"/>
            <ac:grpSpMk id="35" creationId="{DB2D44FF-53C7-D487-4632-1096EC047BD0}"/>
          </ac:grpSpMkLst>
        </pc:grpChg>
        <pc:picChg chg="add mod">
          <ac:chgData name="Damla Sonmez" userId="17a3e0973f72e78e" providerId="LiveId" clId="{CA626996-A286-4F7E-94DB-93E4ED7E019B}" dt="2024-10-23T00:40:48.901" v="247" actId="1076"/>
          <ac:picMkLst>
            <pc:docMk/>
            <pc:sldMk cId="1392473564" sldId="306"/>
            <ac:picMk id="43" creationId="{E553A6A6-0071-E3DD-5B60-4982DB45E0B8}"/>
          </ac:picMkLst>
        </pc:picChg>
      </pc:sldChg>
      <pc:sldChg chg="addSp delSp modSp add del mod modTransition">
        <pc:chgData name="Damla Sonmez" userId="17a3e0973f72e78e" providerId="LiveId" clId="{CA626996-A286-4F7E-94DB-93E4ED7E019B}" dt="2024-10-26T16:53:17.241" v="2092" actId="47"/>
        <pc:sldMkLst>
          <pc:docMk/>
          <pc:sldMk cId="1745915504" sldId="307"/>
        </pc:sldMkLst>
        <pc:spChg chg="mod">
          <ac:chgData name="Damla Sonmez" userId="17a3e0973f72e78e" providerId="LiveId" clId="{CA626996-A286-4F7E-94DB-93E4ED7E019B}" dt="2024-10-23T00:42:30.434" v="258" actId="1076"/>
          <ac:spMkLst>
            <pc:docMk/>
            <pc:sldMk cId="1745915504" sldId="307"/>
            <ac:spMk id="2" creationId="{01962C04-407E-BEEF-EEF6-D47A5AFAA4DD}"/>
          </ac:spMkLst>
        </pc:spChg>
        <pc:picChg chg="add mod">
          <ac:chgData name="Damla Sonmez" userId="17a3e0973f72e78e" providerId="LiveId" clId="{CA626996-A286-4F7E-94DB-93E4ED7E019B}" dt="2024-10-23T00:43:14.655" v="261" actId="1076"/>
          <ac:picMkLst>
            <pc:docMk/>
            <pc:sldMk cId="1745915504" sldId="307"/>
            <ac:picMk id="5" creationId="{D11823EA-DC1D-6443-50EF-1F4290FFEF0C}"/>
          </ac:picMkLst>
        </pc:picChg>
        <pc:picChg chg="del">
          <ac:chgData name="Damla Sonmez" userId="17a3e0973f72e78e" providerId="LiveId" clId="{CA626996-A286-4F7E-94DB-93E4ED7E019B}" dt="2024-10-23T00:41:56.663" v="253" actId="478"/>
          <ac:picMkLst>
            <pc:docMk/>
            <pc:sldMk cId="1745915504" sldId="307"/>
            <ac:picMk id="43" creationId="{9CF1142C-3FBA-6A45-3BD7-BF0DFBC7CCC0}"/>
          </ac:picMkLst>
        </pc:picChg>
      </pc:sldChg>
      <pc:sldChg chg="addSp delSp modSp add del mod modTransition">
        <pc:chgData name="Damla Sonmez" userId="17a3e0973f72e78e" providerId="LiveId" clId="{CA626996-A286-4F7E-94DB-93E4ED7E019B}" dt="2024-10-26T16:53:17.954" v="2093" actId="47"/>
        <pc:sldMkLst>
          <pc:docMk/>
          <pc:sldMk cId="872213429" sldId="308"/>
        </pc:sldMkLst>
        <pc:picChg chg="del">
          <ac:chgData name="Damla Sonmez" userId="17a3e0973f72e78e" providerId="LiveId" clId="{CA626996-A286-4F7E-94DB-93E4ED7E019B}" dt="2024-10-23T00:44:00.689" v="263" actId="478"/>
          <ac:picMkLst>
            <pc:docMk/>
            <pc:sldMk cId="872213429" sldId="308"/>
            <ac:picMk id="5" creationId="{7B100442-86C5-47F7-EBAD-C9EB0B86D21B}"/>
          </ac:picMkLst>
        </pc:picChg>
        <pc:picChg chg="add del">
          <ac:chgData name="Damla Sonmez" userId="17a3e0973f72e78e" providerId="LiveId" clId="{CA626996-A286-4F7E-94DB-93E4ED7E019B}" dt="2024-10-23T00:44:28.017" v="265" actId="478"/>
          <ac:picMkLst>
            <pc:docMk/>
            <pc:sldMk cId="872213429" sldId="308"/>
            <ac:picMk id="6" creationId="{61EB7DE5-CCBC-2AC7-15A7-926A1B7A5D00}"/>
          </ac:picMkLst>
        </pc:picChg>
        <pc:picChg chg="add mod">
          <ac:chgData name="Damla Sonmez" userId="17a3e0973f72e78e" providerId="LiveId" clId="{CA626996-A286-4F7E-94DB-93E4ED7E019B}" dt="2024-10-23T00:44:37.941" v="269" actId="1076"/>
          <ac:picMkLst>
            <pc:docMk/>
            <pc:sldMk cId="872213429" sldId="308"/>
            <ac:picMk id="8" creationId="{0137E2A3-AF6F-135B-574A-3EE78D8D7FDD}"/>
          </ac:picMkLst>
        </pc:picChg>
      </pc:sldChg>
      <pc:sldChg chg="addSp delSp modSp add mod ord modTransition delAnim modAnim">
        <pc:chgData name="Damla Sonmez" userId="17a3e0973f72e78e" providerId="LiveId" clId="{CA626996-A286-4F7E-94DB-93E4ED7E019B}" dt="2024-10-26T16:53:46.360" v="2099" actId="478"/>
        <pc:sldMkLst>
          <pc:docMk/>
          <pc:sldMk cId="2313232041" sldId="309"/>
        </pc:sldMkLst>
        <pc:spChg chg="del">
          <ac:chgData name="Damla Sonmez" userId="17a3e0973f72e78e" providerId="LiveId" clId="{CA626996-A286-4F7E-94DB-93E4ED7E019B}" dt="2024-10-23T04:31:44.651" v="328" actId="478"/>
          <ac:spMkLst>
            <pc:docMk/>
            <pc:sldMk cId="2313232041" sldId="309"/>
            <ac:spMk id="2" creationId="{EDC263C6-25A9-2CAA-7AC7-FA0B40D0C263}"/>
          </ac:spMkLst>
        </pc:spChg>
        <pc:spChg chg="ord">
          <ac:chgData name="Damla Sonmez" userId="17a3e0973f72e78e" providerId="LiveId" clId="{CA626996-A286-4F7E-94DB-93E4ED7E019B}" dt="2024-10-23T04:50:11.371" v="395" actId="26606"/>
          <ac:spMkLst>
            <pc:docMk/>
            <pc:sldMk cId="2313232041" sldId="309"/>
            <ac:spMk id="4" creationId="{24757804-6FD9-0A25-75CD-A00C3736386E}"/>
          </ac:spMkLst>
        </pc:spChg>
        <pc:spChg chg="del">
          <ac:chgData name="Damla Sonmez" userId="17a3e0973f72e78e" providerId="LiveId" clId="{CA626996-A286-4F7E-94DB-93E4ED7E019B}" dt="2024-10-26T16:53:46.360" v="2099" actId="478"/>
          <ac:spMkLst>
            <pc:docMk/>
            <pc:sldMk cId="2313232041" sldId="309"/>
            <ac:spMk id="5" creationId="{30123ABE-9744-A9C1-E4C4-022C91313A7E}"/>
          </ac:spMkLst>
        </pc:spChg>
        <pc:spChg chg="add del mod">
          <ac:chgData name="Damla Sonmez" userId="17a3e0973f72e78e" providerId="LiveId" clId="{CA626996-A286-4F7E-94DB-93E4ED7E019B}" dt="2024-10-23T04:31:46.391" v="329" actId="478"/>
          <ac:spMkLst>
            <pc:docMk/>
            <pc:sldMk cId="2313232041" sldId="309"/>
            <ac:spMk id="5" creationId="{F3E097C8-9856-D493-0EF5-5DE9747CC639}"/>
          </ac:spMkLst>
        </pc:spChg>
        <pc:spChg chg="add">
          <ac:chgData name="Damla Sonmez" userId="17a3e0973f72e78e" providerId="LiveId" clId="{CA626996-A286-4F7E-94DB-93E4ED7E019B}" dt="2024-10-23T05:45:18.168" v="1417"/>
          <ac:spMkLst>
            <pc:docMk/>
            <pc:sldMk cId="2313232041" sldId="309"/>
            <ac:spMk id="9" creationId="{B5218A91-7E34-BE25-F240-1C5FE11BEDFC}"/>
          </ac:spMkLst>
        </pc:spChg>
        <pc:spChg chg="add del mod">
          <ac:chgData name="Damla Sonmez" userId="17a3e0973f72e78e" providerId="LiveId" clId="{CA626996-A286-4F7E-94DB-93E4ED7E019B}" dt="2024-10-23T05:45:31.726" v="1419" actId="478"/>
          <ac:spMkLst>
            <pc:docMk/>
            <pc:sldMk cId="2313232041" sldId="309"/>
            <ac:spMk id="10" creationId="{37C273B1-7213-C69C-F57F-DDB6B3EA33DA}"/>
          </ac:spMkLst>
        </pc:spChg>
        <pc:spChg chg="add del mod">
          <ac:chgData name="Damla Sonmez" userId="17a3e0973f72e78e" providerId="LiveId" clId="{CA626996-A286-4F7E-94DB-93E4ED7E019B}" dt="2024-10-23T05:45:46.284" v="1424" actId="478"/>
          <ac:spMkLst>
            <pc:docMk/>
            <pc:sldMk cId="2313232041" sldId="309"/>
            <ac:spMk id="11" creationId="{D60B5130-E57C-AF56-D62F-34F33B96DDAF}"/>
          </ac:spMkLst>
        </pc:spChg>
        <pc:spChg chg="add del mod">
          <ac:chgData name="Damla Sonmez" userId="17a3e0973f72e78e" providerId="LiveId" clId="{CA626996-A286-4F7E-94DB-93E4ED7E019B}" dt="2024-10-23T05:45:58.969" v="1426" actId="478"/>
          <ac:spMkLst>
            <pc:docMk/>
            <pc:sldMk cId="2313232041" sldId="309"/>
            <ac:spMk id="12" creationId="{8A1FFC9E-26C9-E8A6-5FEB-BDCEC6156B76}"/>
          </ac:spMkLst>
        </pc:spChg>
        <pc:spChg chg="del">
          <ac:chgData name="Damla Sonmez" userId="17a3e0973f72e78e" providerId="LiveId" clId="{CA626996-A286-4F7E-94DB-93E4ED7E019B}" dt="2024-10-23T04:50:11.371" v="395" actId="26606"/>
          <ac:spMkLst>
            <pc:docMk/>
            <pc:sldMk cId="2313232041" sldId="309"/>
            <ac:spMk id="47" creationId="{2EEAC8DC-63F8-01B1-B06F-FAC088D81919}"/>
          </ac:spMkLst>
        </pc:spChg>
        <pc:spChg chg="del">
          <ac:chgData name="Damla Sonmez" userId="17a3e0973f72e78e" providerId="LiveId" clId="{CA626996-A286-4F7E-94DB-93E4ED7E019B}" dt="2024-10-23T04:50:11.371" v="395" actId="26606"/>
          <ac:spMkLst>
            <pc:docMk/>
            <pc:sldMk cId="2313232041" sldId="309"/>
            <ac:spMk id="49" creationId="{E9F6003F-06C0-814B-3115-2787B79FC228}"/>
          </ac:spMkLst>
        </pc:spChg>
        <pc:spChg chg="add">
          <ac:chgData name="Damla Sonmez" userId="17a3e0973f72e78e" providerId="LiveId" clId="{CA626996-A286-4F7E-94DB-93E4ED7E019B}" dt="2024-10-23T04:50:11.371" v="395" actId="26606"/>
          <ac:spMkLst>
            <pc:docMk/>
            <pc:sldMk cId="2313232041" sldId="309"/>
            <ac:spMk id="54" creationId="{32BC26D8-82FB-445E-AA49-62A77D7C1EE0}"/>
          </ac:spMkLst>
        </pc:spChg>
        <pc:spChg chg="add">
          <ac:chgData name="Damla Sonmez" userId="17a3e0973f72e78e" providerId="LiveId" clId="{CA626996-A286-4F7E-94DB-93E4ED7E019B}" dt="2024-10-23T04:50:11.371" v="395" actId="26606"/>
          <ac:spMkLst>
            <pc:docMk/>
            <pc:sldMk cId="2313232041" sldId="309"/>
            <ac:spMk id="56" creationId="{CB44330D-EA18-4254-AA95-EB49948539B8}"/>
          </ac:spMkLst>
        </pc:spChg>
        <pc:picChg chg="add del mod">
          <ac:chgData name="Damla Sonmez" userId="17a3e0973f72e78e" providerId="LiveId" clId="{CA626996-A286-4F7E-94DB-93E4ED7E019B}" dt="2024-10-26T16:53:39.125" v="2097" actId="478"/>
          <ac:picMkLst>
            <pc:docMk/>
            <pc:sldMk cId="2313232041" sldId="309"/>
            <ac:picMk id="2" creationId="{E5C9BB74-0434-488B-52DD-AB9AE6170A79}"/>
          </ac:picMkLst>
        </pc:picChg>
        <pc:picChg chg="add del mod">
          <ac:chgData name="Damla Sonmez" userId="17a3e0973f72e78e" providerId="LiveId" clId="{CA626996-A286-4F7E-94DB-93E4ED7E019B}" dt="2024-10-26T16:53:40.016" v="2098" actId="478"/>
          <ac:picMkLst>
            <pc:docMk/>
            <pc:sldMk cId="2313232041" sldId="309"/>
            <ac:picMk id="3" creationId="{1D2D9695-D7DE-D5A1-4E31-BE0220172BAF}"/>
          </ac:picMkLst>
        </pc:picChg>
        <pc:picChg chg="add mod modCrop">
          <ac:chgData name="Damla Sonmez" userId="17a3e0973f72e78e" providerId="LiveId" clId="{CA626996-A286-4F7E-94DB-93E4ED7E019B}" dt="2024-10-23T04:50:17.182" v="397" actId="1076"/>
          <ac:picMkLst>
            <pc:docMk/>
            <pc:sldMk cId="2313232041" sldId="309"/>
            <ac:picMk id="7" creationId="{645032A9-EC22-53B7-35C8-8A793BBFBF69}"/>
          </ac:picMkLst>
        </pc:picChg>
        <pc:picChg chg="del">
          <ac:chgData name="Damla Sonmez" userId="17a3e0973f72e78e" providerId="LiveId" clId="{CA626996-A286-4F7E-94DB-93E4ED7E019B}" dt="2024-10-23T04:31:42.551" v="327" actId="478"/>
          <ac:picMkLst>
            <pc:docMk/>
            <pc:sldMk cId="2313232041" sldId="309"/>
            <ac:picMk id="8" creationId="{769EB104-C2A7-FB7B-1AF2-AED25818AA13}"/>
          </ac:picMkLst>
        </pc:picChg>
        <pc:picChg chg="add del mod">
          <ac:chgData name="Damla Sonmez" userId="17a3e0973f72e78e" providerId="LiveId" clId="{CA626996-A286-4F7E-94DB-93E4ED7E019B}" dt="2024-10-26T16:53:33.085" v="2096" actId="478"/>
          <ac:picMkLst>
            <pc:docMk/>
            <pc:sldMk cId="2313232041" sldId="309"/>
            <ac:picMk id="14" creationId="{0EF1A49D-5FB1-984D-DA29-EB965955E11D}"/>
          </ac:picMkLst>
        </pc:picChg>
        <pc:picChg chg="add del mod">
          <ac:chgData name="Damla Sonmez" userId="17a3e0973f72e78e" providerId="LiveId" clId="{CA626996-A286-4F7E-94DB-93E4ED7E019B}" dt="2024-10-26T16:53:32.389" v="2095" actId="478"/>
          <ac:picMkLst>
            <pc:docMk/>
            <pc:sldMk cId="2313232041" sldId="309"/>
            <ac:picMk id="8194" creationId="{F998186A-E701-85DE-6381-AFAE80D693BC}"/>
          </ac:picMkLst>
        </pc:picChg>
      </pc:sldChg>
      <pc:sldChg chg="addSp delSp modSp add mod modAnim">
        <pc:chgData name="Damla Sonmez" userId="17a3e0973f72e78e" providerId="LiveId" clId="{CA626996-A286-4F7E-94DB-93E4ED7E019B}" dt="2024-10-26T16:55:18.448" v="2125" actId="21"/>
        <pc:sldMkLst>
          <pc:docMk/>
          <pc:sldMk cId="4272671436" sldId="310"/>
        </pc:sldMkLst>
        <pc:spChg chg="ord">
          <ac:chgData name="Damla Sonmez" userId="17a3e0973f72e78e" providerId="LiveId" clId="{CA626996-A286-4F7E-94DB-93E4ED7E019B}" dt="2024-10-23T04:50:03.085" v="393" actId="26606"/>
          <ac:spMkLst>
            <pc:docMk/>
            <pc:sldMk cId="4272671436" sldId="310"/>
            <ac:spMk id="4" creationId="{84FD0184-F2FE-55A6-67C8-E720F9DC5CA7}"/>
          </ac:spMkLst>
        </pc:spChg>
        <pc:spChg chg="add mod">
          <ac:chgData name="Damla Sonmez" userId="17a3e0973f72e78e" providerId="LiveId" clId="{CA626996-A286-4F7E-94DB-93E4ED7E019B}" dt="2024-10-23T05:43:35.670" v="1413" actId="1076"/>
          <ac:spMkLst>
            <pc:docMk/>
            <pc:sldMk cId="4272671436" sldId="310"/>
            <ac:spMk id="5" creationId="{6ABA8627-258F-7661-F437-D702564539A1}"/>
          </ac:spMkLst>
        </pc:spChg>
        <pc:spChg chg="del">
          <ac:chgData name="Damla Sonmez" userId="17a3e0973f72e78e" providerId="LiveId" clId="{CA626996-A286-4F7E-94DB-93E4ED7E019B}" dt="2024-10-26T16:54:49.080" v="2118" actId="478"/>
          <ac:spMkLst>
            <pc:docMk/>
            <pc:sldMk cId="4272671436" sldId="310"/>
            <ac:spMk id="9" creationId="{441AFB56-1DF3-82F6-A4FD-928BFED3EF26}"/>
          </ac:spMkLst>
        </pc:spChg>
        <pc:spChg chg="del">
          <ac:chgData name="Damla Sonmez" userId="17a3e0973f72e78e" providerId="LiveId" clId="{CA626996-A286-4F7E-94DB-93E4ED7E019B}" dt="2024-10-23T04:50:03.085" v="393" actId="26606"/>
          <ac:spMkLst>
            <pc:docMk/>
            <pc:sldMk cId="4272671436" sldId="310"/>
            <ac:spMk id="47" creationId="{8CD6778B-B936-A338-B999-9C85A7E702FE}"/>
          </ac:spMkLst>
        </pc:spChg>
        <pc:spChg chg="del">
          <ac:chgData name="Damla Sonmez" userId="17a3e0973f72e78e" providerId="LiveId" clId="{CA626996-A286-4F7E-94DB-93E4ED7E019B}" dt="2024-10-23T04:50:03.085" v="393" actId="26606"/>
          <ac:spMkLst>
            <pc:docMk/>
            <pc:sldMk cId="4272671436" sldId="310"/>
            <ac:spMk id="49" creationId="{EA0637FA-2E48-7A6A-2876-E4DC9460D53A}"/>
          </ac:spMkLst>
        </pc:spChg>
        <pc:spChg chg="add">
          <ac:chgData name="Damla Sonmez" userId="17a3e0973f72e78e" providerId="LiveId" clId="{CA626996-A286-4F7E-94DB-93E4ED7E019B}" dt="2024-10-23T04:50:03.085" v="393" actId="26606"/>
          <ac:spMkLst>
            <pc:docMk/>
            <pc:sldMk cId="4272671436" sldId="310"/>
            <ac:spMk id="54" creationId="{3DAD86CA-8235-409B-982B-5E7A033E2392}"/>
          </ac:spMkLst>
        </pc:spChg>
        <pc:spChg chg="add">
          <ac:chgData name="Damla Sonmez" userId="17a3e0973f72e78e" providerId="LiveId" clId="{CA626996-A286-4F7E-94DB-93E4ED7E019B}" dt="2024-10-23T04:50:03.085" v="393" actId="26606"/>
          <ac:spMkLst>
            <pc:docMk/>
            <pc:sldMk cId="4272671436" sldId="310"/>
            <ac:spMk id="56" creationId="{9F234FBA-3501-47B4-AE0C-AA4AFBC8F603}"/>
          </ac:spMkLst>
        </pc:spChg>
        <pc:spChg chg="add">
          <ac:chgData name="Damla Sonmez" userId="17a3e0973f72e78e" providerId="LiveId" clId="{CA626996-A286-4F7E-94DB-93E4ED7E019B}" dt="2024-10-23T04:50:03.085" v="393" actId="26606"/>
          <ac:spMkLst>
            <pc:docMk/>
            <pc:sldMk cId="4272671436" sldId="310"/>
            <ac:spMk id="58" creationId="{B5EF893B-0491-416E-9D33-BADE9600792A}"/>
          </ac:spMkLst>
        </pc:spChg>
        <pc:picChg chg="add del mod">
          <ac:chgData name="Damla Sonmez" userId="17a3e0973f72e78e" providerId="LiveId" clId="{CA626996-A286-4F7E-94DB-93E4ED7E019B}" dt="2024-10-26T16:55:07.421" v="2119" actId="21"/>
          <ac:picMkLst>
            <pc:docMk/>
            <pc:sldMk cId="4272671436" sldId="310"/>
            <ac:picMk id="2" creationId="{A6382020-38A3-76A9-A3F2-7CDA7314C984}"/>
          </ac:picMkLst>
        </pc:picChg>
        <pc:picChg chg="add mod modCrop">
          <ac:chgData name="Damla Sonmez" userId="17a3e0973f72e78e" providerId="LiveId" clId="{CA626996-A286-4F7E-94DB-93E4ED7E019B}" dt="2024-10-23T04:58:53.157" v="470" actId="1076"/>
          <ac:picMkLst>
            <pc:docMk/>
            <pc:sldMk cId="4272671436" sldId="310"/>
            <ac:picMk id="3" creationId="{29F203AA-96F3-AB95-1860-AD4892BDC3E9}"/>
          </ac:picMkLst>
        </pc:picChg>
        <pc:picChg chg="add del mod">
          <ac:chgData name="Damla Sonmez" userId="17a3e0973f72e78e" providerId="LiveId" clId="{CA626996-A286-4F7E-94DB-93E4ED7E019B}" dt="2024-10-26T16:55:10.987" v="2121" actId="21"/>
          <ac:picMkLst>
            <pc:docMk/>
            <pc:sldMk cId="4272671436" sldId="310"/>
            <ac:picMk id="6" creationId="{EAE4CB2C-3C5B-D9C7-39AC-B4AAE9ED9740}"/>
          </ac:picMkLst>
        </pc:picChg>
        <pc:picChg chg="add del mod">
          <ac:chgData name="Damla Sonmez" userId="17a3e0973f72e78e" providerId="LiveId" clId="{CA626996-A286-4F7E-94DB-93E4ED7E019B}" dt="2024-10-26T16:55:18.448" v="2125" actId="21"/>
          <ac:picMkLst>
            <pc:docMk/>
            <pc:sldMk cId="4272671436" sldId="310"/>
            <ac:picMk id="7" creationId="{7ED63414-4511-6A48-86C7-A9A4B23930EA}"/>
          </ac:picMkLst>
        </pc:picChg>
        <pc:picChg chg="del">
          <ac:chgData name="Damla Sonmez" userId="17a3e0973f72e78e" providerId="LiveId" clId="{CA626996-A286-4F7E-94DB-93E4ED7E019B}" dt="2024-10-23T04:44:14.969" v="334" actId="478"/>
          <ac:picMkLst>
            <pc:docMk/>
            <pc:sldMk cId="4272671436" sldId="310"/>
            <ac:picMk id="7" creationId="{D4F488D5-713C-AFAB-8733-816C07EB1D7D}"/>
          </ac:picMkLst>
        </pc:picChg>
        <pc:picChg chg="add del mod">
          <ac:chgData name="Damla Sonmez" userId="17a3e0973f72e78e" providerId="LiveId" clId="{CA626996-A286-4F7E-94DB-93E4ED7E019B}" dt="2024-10-26T16:55:14.411" v="2123" actId="21"/>
          <ac:picMkLst>
            <pc:docMk/>
            <pc:sldMk cId="4272671436" sldId="310"/>
            <ac:picMk id="8" creationId="{992B82CB-D4C9-22E2-E870-E92E70F19A5B}"/>
          </ac:picMkLst>
        </pc:picChg>
        <pc:cxnChg chg="add">
          <ac:chgData name="Damla Sonmez" userId="17a3e0973f72e78e" providerId="LiveId" clId="{CA626996-A286-4F7E-94DB-93E4ED7E019B}" dt="2024-10-23T04:50:03.085" v="393" actId="26606"/>
          <ac:cxnSpMkLst>
            <pc:docMk/>
            <pc:sldMk cId="4272671436" sldId="310"/>
            <ac:cxnSpMk id="60" creationId="{469F4FF8-F8B0-4630-BA1B-0D8B324CD5FF}"/>
          </ac:cxnSpMkLst>
        </pc:cxnChg>
      </pc:sldChg>
      <pc:sldChg chg="addSp delSp modSp add mod">
        <pc:chgData name="Damla Sonmez" userId="17a3e0973f72e78e" providerId="LiveId" clId="{CA626996-A286-4F7E-94DB-93E4ED7E019B}" dt="2024-10-26T16:55:19.967" v="2126"/>
        <pc:sldMkLst>
          <pc:docMk/>
          <pc:sldMk cId="3472683661" sldId="311"/>
        </pc:sldMkLst>
        <pc:spChg chg="del">
          <ac:chgData name="Damla Sonmez" userId="17a3e0973f72e78e" providerId="LiveId" clId="{CA626996-A286-4F7E-94DB-93E4ED7E019B}" dt="2024-10-26T16:54:46.294" v="2117" actId="478"/>
          <ac:spMkLst>
            <pc:docMk/>
            <pc:sldMk cId="3472683661" sldId="311"/>
            <ac:spMk id="2" creationId="{B0A1F11A-D5A7-9DBB-339B-9CAB46714357}"/>
          </ac:spMkLst>
        </pc:spChg>
        <pc:spChg chg="ord">
          <ac:chgData name="Damla Sonmez" userId="17a3e0973f72e78e" providerId="LiveId" clId="{CA626996-A286-4F7E-94DB-93E4ED7E019B}" dt="2024-10-23T04:49:48.238" v="389" actId="26606"/>
          <ac:spMkLst>
            <pc:docMk/>
            <pc:sldMk cId="3472683661" sldId="311"/>
            <ac:spMk id="4" creationId="{FC30E75A-F8F2-041E-1FBE-5EE4097F5DB3}"/>
          </ac:spMkLst>
        </pc:spChg>
        <pc:spChg chg="add del">
          <ac:chgData name="Damla Sonmez" userId="17a3e0973f72e78e" providerId="LiveId" clId="{CA626996-A286-4F7E-94DB-93E4ED7E019B}" dt="2024-10-23T04:49:48.238" v="389" actId="26606"/>
          <ac:spMkLst>
            <pc:docMk/>
            <pc:sldMk cId="3472683661" sldId="311"/>
            <ac:spMk id="47" creationId="{E9E9476D-14F7-6F6B-6F09-304E07D7977A}"/>
          </ac:spMkLst>
        </pc:spChg>
        <pc:spChg chg="add del">
          <ac:chgData name="Damla Sonmez" userId="17a3e0973f72e78e" providerId="LiveId" clId="{CA626996-A286-4F7E-94DB-93E4ED7E019B}" dt="2024-10-23T04:49:48.238" v="389" actId="26606"/>
          <ac:spMkLst>
            <pc:docMk/>
            <pc:sldMk cId="3472683661" sldId="311"/>
            <ac:spMk id="49" creationId="{5474FB51-960C-C2EC-6275-C8DF00E9E30F}"/>
          </ac:spMkLst>
        </pc:spChg>
        <pc:spChg chg="add del">
          <ac:chgData name="Damla Sonmez" userId="17a3e0973f72e78e" providerId="LiveId" clId="{CA626996-A286-4F7E-94DB-93E4ED7E019B}" dt="2024-10-23T04:49:45.698" v="386" actId="26606"/>
          <ac:spMkLst>
            <pc:docMk/>
            <pc:sldMk cId="3472683661" sldId="311"/>
            <ac:spMk id="51" creationId="{2215C6C6-E45C-4179-9FC1-E8A4C1D47430}"/>
          </ac:spMkLst>
        </pc:spChg>
        <pc:spChg chg="add del">
          <ac:chgData name="Damla Sonmez" userId="17a3e0973f72e78e" providerId="LiveId" clId="{CA626996-A286-4F7E-94DB-93E4ED7E019B}" dt="2024-10-23T04:49:37.402" v="384" actId="26606"/>
          <ac:spMkLst>
            <pc:docMk/>
            <pc:sldMk cId="3472683661" sldId="311"/>
            <ac:spMk id="54" creationId="{2215C6C6-E45C-4179-9FC1-E8A4C1D47430}"/>
          </ac:spMkLst>
        </pc:spChg>
        <pc:spChg chg="add del">
          <ac:chgData name="Damla Sonmez" userId="17a3e0973f72e78e" providerId="LiveId" clId="{CA626996-A286-4F7E-94DB-93E4ED7E019B}" dt="2024-10-23T04:49:48.233" v="388" actId="26606"/>
          <ac:spMkLst>
            <pc:docMk/>
            <pc:sldMk cId="3472683661" sldId="311"/>
            <ac:spMk id="58" creationId="{A5D2A5D1-BA0D-47D3-B051-DA7743C46E28}"/>
          </ac:spMkLst>
        </pc:spChg>
        <pc:spChg chg="add del">
          <ac:chgData name="Damla Sonmez" userId="17a3e0973f72e78e" providerId="LiveId" clId="{CA626996-A286-4F7E-94DB-93E4ED7E019B}" dt="2024-10-23T04:49:45.698" v="386" actId="26606"/>
          <ac:spMkLst>
            <pc:docMk/>
            <pc:sldMk cId="3472683661" sldId="311"/>
            <ac:spMk id="59" creationId="{3776B14B-F2F4-4825-8DA8-8C7A0F2B3960}"/>
          </ac:spMkLst>
        </pc:spChg>
        <pc:spChg chg="add del">
          <ac:chgData name="Damla Sonmez" userId="17a3e0973f72e78e" providerId="LiveId" clId="{CA626996-A286-4F7E-94DB-93E4ED7E019B}" dt="2024-10-23T04:49:37.402" v="384" actId="26606"/>
          <ac:spMkLst>
            <pc:docMk/>
            <pc:sldMk cId="3472683661" sldId="311"/>
            <ac:spMk id="60" creationId="{3776B14B-F2F4-4825-8DA8-8C7A0F2B3960}"/>
          </ac:spMkLst>
        </pc:spChg>
        <pc:spChg chg="add del">
          <ac:chgData name="Damla Sonmez" userId="17a3e0973f72e78e" providerId="LiveId" clId="{CA626996-A286-4F7E-94DB-93E4ED7E019B}" dt="2024-10-23T04:49:48.233" v="388" actId="26606"/>
          <ac:spMkLst>
            <pc:docMk/>
            <pc:sldMk cId="3472683661" sldId="311"/>
            <ac:spMk id="61" creationId="{2D2B266D-3625-4584-A5C3-7D3F672CFF30}"/>
          </ac:spMkLst>
        </pc:spChg>
        <pc:spChg chg="add del">
          <ac:chgData name="Damla Sonmez" userId="17a3e0973f72e78e" providerId="LiveId" clId="{CA626996-A286-4F7E-94DB-93E4ED7E019B}" dt="2024-10-23T04:49:48.233" v="388" actId="26606"/>
          <ac:spMkLst>
            <pc:docMk/>
            <pc:sldMk cId="3472683661" sldId="311"/>
            <ac:spMk id="62" creationId="{C463B99A-73EE-4FBB-B7C4-F9F9BCC25C65}"/>
          </ac:spMkLst>
        </pc:spChg>
        <pc:spChg chg="add">
          <ac:chgData name="Damla Sonmez" userId="17a3e0973f72e78e" providerId="LiveId" clId="{CA626996-A286-4F7E-94DB-93E4ED7E019B}" dt="2024-10-23T04:49:48.238" v="389" actId="26606"/>
          <ac:spMkLst>
            <pc:docMk/>
            <pc:sldMk cId="3472683661" sldId="311"/>
            <ac:spMk id="64" creationId="{DA2E7C1E-2B5A-4BBA-AE51-1CD8C19309D7}"/>
          </ac:spMkLst>
        </pc:spChg>
        <pc:spChg chg="add">
          <ac:chgData name="Damla Sonmez" userId="17a3e0973f72e78e" providerId="LiveId" clId="{CA626996-A286-4F7E-94DB-93E4ED7E019B}" dt="2024-10-23T04:49:48.238" v="389" actId="26606"/>
          <ac:spMkLst>
            <pc:docMk/>
            <pc:sldMk cId="3472683661" sldId="311"/>
            <ac:spMk id="65" creationId="{43DF76B1-5174-4FAF-9D19-FFEE98426836}"/>
          </ac:spMkLst>
        </pc:spChg>
        <pc:grpChg chg="add del">
          <ac:chgData name="Damla Sonmez" userId="17a3e0973f72e78e" providerId="LiveId" clId="{CA626996-A286-4F7E-94DB-93E4ED7E019B}" dt="2024-10-23T04:49:45.698" v="386" actId="26606"/>
          <ac:grpSpMkLst>
            <pc:docMk/>
            <pc:sldMk cId="3472683661" sldId="311"/>
            <ac:grpSpMk id="52" creationId="{5FE9FE4C-C9E0-4C54-8010-EA9D29CD4D59}"/>
          </ac:grpSpMkLst>
        </pc:grpChg>
        <pc:grpChg chg="add del">
          <ac:chgData name="Damla Sonmez" userId="17a3e0973f72e78e" providerId="LiveId" clId="{CA626996-A286-4F7E-94DB-93E4ED7E019B}" dt="2024-10-23T04:49:37.402" v="384" actId="26606"/>
          <ac:grpSpMkLst>
            <pc:docMk/>
            <pc:sldMk cId="3472683661" sldId="311"/>
            <ac:grpSpMk id="56" creationId="{5FE9FE4C-C9E0-4C54-8010-EA9D29CD4D59}"/>
          </ac:grpSpMkLst>
        </pc:grpChg>
        <pc:picChg chg="del">
          <ac:chgData name="Damla Sonmez" userId="17a3e0973f72e78e" providerId="LiveId" clId="{CA626996-A286-4F7E-94DB-93E4ED7E019B}" dt="2024-10-23T04:46:29.491" v="352" actId="478"/>
          <ac:picMkLst>
            <pc:docMk/>
            <pc:sldMk cId="3472683661" sldId="311"/>
            <ac:picMk id="3" creationId="{571DFBE8-884E-A3AB-B8DC-2BCE57F843B9}"/>
          </ac:picMkLst>
        </pc:picChg>
        <pc:picChg chg="add mod">
          <ac:chgData name="Damla Sonmez" userId="17a3e0973f72e78e" providerId="LiveId" clId="{CA626996-A286-4F7E-94DB-93E4ED7E019B}" dt="2024-10-26T16:55:08.562" v="2120"/>
          <ac:picMkLst>
            <pc:docMk/>
            <pc:sldMk cId="3472683661" sldId="311"/>
            <ac:picMk id="3" creationId="{A6382020-38A3-76A9-A3F2-7CDA7314C984}"/>
          </ac:picMkLst>
        </pc:picChg>
        <pc:picChg chg="add del mod">
          <ac:chgData name="Damla Sonmez" userId="17a3e0973f72e78e" providerId="LiveId" clId="{CA626996-A286-4F7E-94DB-93E4ED7E019B}" dt="2024-10-24T14:25:17.951" v="2040" actId="478"/>
          <ac:picMkLst>
            <pc:docMk/>
            <pc:sldMk cId="3472683661" sldId="311"/>
            <ac:picMk id="3" creationId="{C1C5B945-B485-84F3-42EB-3A83CC34F008}"/>
          </ac:picMkLst>
        </pc:picChg>
        <pc:picChg chg="add mod modCrop">
          <ac:chgData name="Damla Sonmez" userId="17a3e0973f72e78e" providerId="LiveId" clId="{CA626996-A286-4F7E-94DB-93E4ED7E019B}" dt="2024-10-24T13:57:29.758" v="1724" actId="1076"/>
          <ac:picMkLst>
            <pc:docMk/>
            <pc:sldMk cId="3472683661" sldId="311"/>
            <ac:picMk id="5" creationId="{DCFA797E-E583-BCCC-EC70-33FD7F4E101C}"/>
          </ac:picMkLst>
        </pc:picChg>
        <pc:picChg chg="add mod">
          <ac:chgData name="Damla Sonmez" userId="17a3e0973f72e78e" providerId="LiveId" clId="{CA626996-A286-4F7E-94DB-93E4ED7E019B}" dt="2024-10-26T16:55:11.939" v="2122"/>
          <ac:picMkLst>
            <pc:docMk/>
            <pc:sldMk cId="3472683661" sldId="311"/>
            <ac:picMk id="6" creationId="{EAE4CB2C-3C5B-D9C7-39AC-B4AAE9ED9740}"/>
          </ac:picMkLst>
        </pc:picChg>
        <pc:picChg chg="add mod">
          <ac:chgData name="Damla Sonmez" userId="17a3e0973f72e78e" providerId="LiveId" clId="{CA626996-A286-4F7E-94DB-93E4ED7E019B}" dt="2024-10-26T16:55:19.967" v="2126"/>
          <ac:picMkLst>
            <pc:docMk/>
            <pc:sldMk cId="3472683661" sldId="311"/>
            <ac:picMk id="7" creationId="{7ED63414-4511-6A48-86C7-A9A4B23930EA}"/>
          </ac:picMkLst>
        </pc:picChg>
        <pc:picChg chg="add del mod modCrop">
          <ac:chgData name="Damla Sonmez" userId="17a3e0973f72e78e" providerId="LiveId" clId="{CA626996-A286-4F7E-94DB-93E4ED7E019B}" dt="2024-10-24T14:25:18.631" v="2041" actId="478"/>
          <ac:picMkLst>
            <pc:docMk/>
            <pc:sldMk cId="3472683661" sldId="311"/>
            <ac:picMk id="7" creationId="{D9DE228E-7F5D-1C2D-B2C8-5DFA697A114A}"/>
          </ac:picMkLst>
        </pc:picChg>
        <pc:picChg chg="add mod">
          <ac:chgData name="Damla Sonmez" userId="17a3e0973f72e78e" providerId="LiveId" clId="{CA626996-A286-4F7E-94DB-93E4ED7E019B}" dt="2024-10-26T16:55:15.964" v="2124"/>
          <ac:picMkLst>
            <pc:docMk/>
            <pc:sldMk cId="3472683661" sldId="311"/>
            <ac:picMk id="8" creationId="{992B82CB-D4C9-22E2-E870-E92E70F19A5B}"/>
          </ac:picMkLst>
        </pc:picChg>
        <pc:picChg chg="add del mod">
          <ac:chgData name="Damla Sonmez" userId="17a3e0973f72e78e" providerId="LiveId" clId="{CA626996-A286-4F7E-94DB-93E4ED7E019B}" dt="2024-10-24T14:25:19.199" v="2042" actId="478"/>
          <ac:picMkLst>
            <pc:docMk/>
            <pc:sldMk cId="3472683661" sldId="311"/>
            <ac:picMk id="9" creationId="{43DF131D-D33A-62AD-5522-534FDA142404}"/>
          </ac:picMkLst>
        </pc:picChg>
        <pc:picChg chg="add del mod modCrop">
          <ac:chgData name="Damla Sonmez" userId="17a3e0973f72e78e" providerId="LiveId" clId="{CA626996-A286-4F7E-94DB-93E4ED7E019B}" dt="2024-10-24T14:25:19.682" v="2043" actId="478"/>
          <ac:picMkLst>
            <pc:docMk/>
            <pc:sldMk cId="3472683661" sldId="311"/>
            <ac:picMk id="11" creationId="{F13BC4AA-56A4-20D9-0E36-9C84CE38538B}"/>
          </ac:picMkLst>
        </pc:picChg>
        <pc:picChg chg="add del mod">
          <ac:chgData name="Damla Sonmez" userId="17a3e0973f72e78e" providerId="LiveId" clId="{CA626996-A286-4F7E-94DB-93E4ED7E019B}" dt="2024-10-24T14:25:20.331" v="2044" actId="478"/>
          <ac:picMkLst>
            <pc:docMk/>
            <pc:sldMk cId="3472683661" sldId="311"/>
            <ac:picMk id="12" creationId="{13723686-B70C-E16A-6492-BC40B6070B86}"/>
          </ac:picMkLst>
        </pc:picChg>
      </pc:sldChg>
      <pc:sldChg chg="addSp delSp modSp add mod ord">
        <pc:chgData name="Damla Sonmez" userId="17a3e0973f72e78e" providerId="LiveId" clId="{CA626996-A286-4F7E-94DB-93E4ED7E019B}" dt="2024-10-24T14:11:20.856" v="1894" actId="1076"/>
        <pc:sldMkLst>
          <pc:docMk/>
          <pc:sldMk cId="2574937925" sldId="312"/>
        </pc:sldMkLst>
        <pc:spChg chg="ord">
          <ac:chgData name="Damla Sonmez" userId="17a3e0973f72e78e" providerId="LiveId" clId="{CA626996-A286-4F7E-94DB-93E4ED7E019B}" dt="2024-10-23T04:48:57.643" v="374" actId="26606"/>
          <ac:spMkLst>
            <pc:docMk/>
            <pc:sldMk cId="2574937925" sldId="312"/>
            <ac:spMk id="4" creationId="{943FD972-AA33-9814-B6B7-51EF95F42C8A}"/>
          </ac:spMkLst>
        </pc:spChg>
        <pc:spChg chg="del">
          <ac:chgData name="Damla Sonmez" userId="17a3e0973f72e78e" providerId="LiveId" clId="{CA626996-A286-4F7E-94DB-93E4ED7E019B}" dt="2024-10-23T04:48:57.643" v="374" actId="26606"/>
          <ac:spMkLst>
            <pc:docMk/>
            <pc:sldMk cId="2574937925" sldId="312"/>
            <ac:spMk id="47" creationId="{4F1BEFC1-E993-6CB5-EFD6-FF5A21EE1A8E}"/>
          </ac:spMkLst>
        </pc:spChg>
        <pc:spChg chg="del">
          <ac:chgData name="Damla Sonmez" userId="17a3e0973f72e78e" providerId="LiveId" clId="{CA626996-A286-4F7E-94DB-93E4ED7E019B}" dt="2024-10-23T04:48:57.643" v="374" actId="26606"/>
          <ac:spMkLst>
            <pc:docMk/>
            <pc:sldMk cId="2574937925" sldId="312"/>
            <ac:spMk id="49" creationId="{00783E33-F4C5-92F1-D565-BF4ABD5D6A74}"/>
          </ac:spMkLst>
        </pc:spChg>
        <pc:spChg chg="add">
          <ac:chgData name="Damla Sonmez" userId="17a3e0973f72e78e" providerId="LiveId" clId="{CA626996-A286-4F7E-94DB-93E4ED7E019B}" dt="2024-10-23T04:48:57.643" v="374" actId="26606"/>
          <ac:spMkLst>
            <pc:docMk/>
            <pc:sldMk cId="2574937925" sldId="312"/>
            <ac:spMk id="54" creationId="{2D2B266D-3625-4584-A5C3-7D3F672CFF30}"/>
          </ac:spMkLst>
        </pc:spChg>
        <pc:spChg chg="add">
          <ac:chgData name="Damla Sonmez" userId="17a3e0973f72e78e" providerId="LiveId" clId="{CA626996-A286-4F7E-94DB-93E4ED7E019B}" dt="2024-10-23T04:48:57.643" v="374" actId="26606"/>
          <ac:spMkLst>
            <pc:docMk/>
            <pc:sldMk cId="2574937925" sldId="312"/>
            <ac:spMk id="56" creationId="{C463B99A-73EE-4FBB-B7C4-F9F9BCC25C65}"/>
          </ac:spMkLst>
        </pc:spChg>
        <pc:spChg chg="add">
          <ac:chgData name="Damla Sonmez" userId="17a3e0973f72e78e" providerId="LiveId" clId="{CA626996-A286-4F7E-94DB-93E4ED7E019B}" dt="2024-10-23T04:48:57.643" v="374" actId="26606"/>
          <ac:spMkLst>
            <pc:docMk/>
            <pc:sldMk cId="2574937925" sldId="312"/>
            <ac:spMk id="58" creationId="{A5D2A5D1-BA0D-47D3-B051-DA7743C46E28}"/>
          </ac:spMkLst>
        </pc:spChg>
        <pc:picChg chg="add mod modCrop">
          <ac:chgData name="Damla Sonmez" userId="17a3e0973f72e78e" providerId="LiveId" clId="{CA626996-A286-4F7E-94DB-93E4ED7E019B}" dt="2024-10-24T14:11:20.856" v="1894" actId="1076"/>
          <ac:picMkLst>
            <pc:docMk/>
            <pc:sldMk cId="2574937925" sldId="312"/>
            <ac:picMk id="3" creationId="{801DA498-CE56-8D56-3BD5-E3CE44E1A583}"/>
          </ac:picMkLst>
        </pc:picChg>
        <pc:picChg chg="del">
          <ac:chgData name="Damla Sonmez" userId="17a3e0973f72e78e" providerId="LiveId" clId="{CA626996-A286-4F7E-94DB-93E4ED7E019B}" dt="2024-10-23T04:46:18.535" v="347" actId="478"/>
          <ac:picMkLst>
            <pc:docMk/>
            <pc:sldMk cId="2574937925" sldId="312"/>
            <ac:picMk id="3" creationId="{D71C5C66-B1ED-320B-D0AB-89675827B438}"/>
          </ac:picMkLst>
        </pc:picChg>
        <pc:picChg chg="add mod modCrop">
          <ac:chgData name="Damla Sonmez" userId="17a3e0973f72e78e" providerId="LiveId" clId="{CA626996-A286-4F7E-94DB-93E4ED7E019B}" dt="2024-10-24T14:03:39.565" v="1808" actId="732"/>
          <ac:picMkLst>
            <pc:docMk/>
            <pc:sldMk cId="2574937925" sldId="312"/>
            <ac:picMk id="5" creationId="{6A120967-016B-B0C2-CB78-EC1F1909C71A}"/>
          </ac:picMkLst>
        </pc:picChg>
      </pc:sldChg>
      <pc:sldChg chg="addSp delSp modSp add mod">
        <pc:chgData name="Damla Sonmez" userId="17a3e0973f72e78e" providerId="LiveId" clId="{CA626996-A286-4F7E-94DB-93E4ED7E019B}" dt="2024-10-26T16:57:14.669" v="2159" actId="478"/>
        <pc:sldMkLst>
          <pc:docMk/>
          <pc:sldMk cId="181035202" sldId="313"/>
        </pc:sldMkLst>
        <pc:spChg chg="del">
          <ac:chgData name="Damla Sonmez" userId="17a3e0973f72e78e" providerId="LiveId" clId="{CA626996-A286-4F7E-94DB-93E4ED7E019B}" dt="2024-10-26T16:57:14.669" v="2159" actId="478"/>
          <ac:spMkLst>
            <pc:docMk/>
            <pc:sldMk cId="181035202" sldId="313"/>
            <ac:spMk id="2" creationId="{8EEE75B6-66B4-85A8-366D-81EB7F53FF2D}"/>
          </ac:spMkLst>
        </pc:spChg>
        <pc:spChg chg="ord">
          <ac:chgData name="Damla Sonmez" userId="17a3e0973f72e78e" providerId="LiveId" clId="{CA626996-A286-4F7E-94DB-93E4ED7E019B}" dt="2024-10-23T05:01:18.652" v="482" actId="26606"/>
          <ac:spMkLst>
            <pc:docMk/>
            <pc:sldMk cId="181035202" sldId="313"/>
            <ac:spMk id="4" creationId="{C54EDE39-B41A-EE65-8AA5-93341BAE73C8}"/>
          </ac:spMkLst>
        </pc:spChg>
        <pc:spChg chg="del">
          <ac:chgData name="Damla Sonmez" userId="17a3e0973f72e78e" providerId="LiveId" clId="{CA626996-A286-4F7E-94DB-93E4ED7E019B}" dt="2024-10-23T05:01:18.652" v="482" actId="26606"/>
          <ac:spMkLst>
            <pc:docMk/>
            <pc:sldMk cId="181035202" sldId="313"/>
            <ac:spMk id="47" creationId="{3876B724-3356-8481-70A0-301BE96464EE}"/>
          </ac:spMkLst>
        </pc:spChg>
        <pc:spChg chg="del">
          <ac:chgData name="Damla Sonmez" userId="17a3e0973f72e78e" providerId="LiveId" clId="{CA626996-A286-4F7E-94DB-93E4ED7E019B}" dt="2024-10-23T05:01:18.652" v="482" actId="26606"/>
          <ac:spMkLst>
            <pc:docMk/>
            <pc:sldMk cId="181035202" sldId="313"/>
            <ac:spMk id="49" creationId="{53C3D01D-45E1-C849-5E42-05B4812AEFB4}"/>
          </ac:spMkLst>
        </pc:spChg>
        <pc:spChg chg="add">
          <ac:chgData name="Damla Sonmez" userId="17a3e0973f72e78e" providerId="LiveId" clId="{CA626996-A286-4F7E-94DB-93E4ED7E019B}" dt="2024-10-23T05:01:18.652" v="482" actId="26606"/>
          <ac:spMkLst>
            <pc:docMk/>
            <pc:sldMk cId="181035202" sldId="313"/>
            <ac:spMk id="54" creationId="{7C1E5815-D54C-487F-A054-6D4930ADE3DF}"/>
          </ac:spMkLst>
        </pc:spChg>
        <pc:spChg chg="add">
          <ac:chgData name="Damla Sonmez" userId="17a3e0973f72e78e" providerId="LiveId" clId="{CA626996-A286-4F7E-94DB-93E4ED7E019B}" dt="2024-10-23T05:01:18.652" v="482" actId="26606"/>
          <ac:spMkLst>
            <pc:docMk/>
            <pc:sldMk cId="181035202" sldId="313"/>
            <ac:spMk id="56" creationId="{736F0DFD-0954-464F-BF12-DD2E6F6E0380}"/>
          </ac:spMkLst>
        </pc:spChg>
        <pc:picChg chg="add mod">
          <ac:chgData name="Damla Sonmez" userId="17a3e0973f72e78e" providerId="LiveId" clId="{CA626996-A286-4F7E-94DB-93E4ED7E019B}" dt="2024-10-23T05:01:22.651" v="485" actId="1076"/>
          <ac:picMkLst>
            <pc:docMk/>
            <pc:sldMk cId="181035202" sldId="313"/>
            <ac:picMk id="3" creationId="{2767A39C-6836-273C-758F-0215C80EE30A}"/>
          </ac:picMkLst>
        </pc:picChg>
        <pc:picChg chg="add mod modCrop">
          <ac:chgData name="Damla Sonmez" userId="17a3e0973f72e78e" providerId="LiveId" clId="{CA626996-A286-4F7E-94DB-93E4ED7E019B}" dt="2024-10-24T14:19:22.008" v="2001" actId="1076"/>
          <ac:picMkLst>
            <pc:docMk/>
            <pc:sldMk cId="181035202" sldId="313"/>
            <ac:picMk id="5" creationId="{A5E0EE0B-704C-B9B9-D709-72E23A56A8EC}"/>
          </ac:picMkLst>
        </pc:picChg>
        <pc:picChg chg="add mod modCrop">
          <ac:chgData name="Damla Sonmez" userId="17a3e0973f72e78e" providerId="LiveId" clId="{CA626996-A286-4F7E-94DB-93E4ED7E019B}" dt="2024-10-24T14:19:23.325" v="2002" actId="1076"/>
          <ac:picMkLst>
            <pc:docMk/>
            <pc:sldMk cId="181035202" sldId="313"/>
            <ac:picMk id="7" creationId="{2B062432-3E03-FD9B-F58F-B78B0FA7F0D5}"/>
          </ac:picMkLst>
        </pc:picChg>
        <pc:picChg chg="add mod modCrop">
          <ac:chgData name="Damla Sonmez" userId="17a3e0973f72e78e" providerId="LiveId" clId="{CA626996-A286-4F7E-94DB-93E4ED7E019B}" dt="2024-10-24T14:18:47.707" v="1991" actId="1076"/>
          <ac:picMkLst>
            <pc:docMk/>
            <pc:sldMk cId="181035202" sldId="313"/>
            <ac:picMk id="9" creationId="{5E6F5437-6047-02AF-6698-48BD3243CBE0}"/>
          </ac:picMkLst>
        </pc:picChg>
        <pc:picChg chg="add mod">
          <ac:chgData name="Damla Sonmez" userId="17a3e0973f72e78e" providerId="LiveId" clId="{CA626996-A286-4F7E-94DB-93E4ED7E019B}" dt="2024-10-24T14:18:28.585" v="1985" actId="14100"/>
          <ac:picMkLst>
            <pc:docMk/>
            <pc:sldMk cId="181035202" sldId="313"/>
            <ac:picMk id="10" creationId="{9B84F3DD-0C39-EB29-ACA6-2615A2C76C92}"/>
          </ac:picMkLst>
        </pc:picChg>
      </pc:sldChg>
      <pc:sldChg chg="addSp delSp modSp add mod modAnim">
        <pc:chgData name="Damla Sonmez" userId="17a3e0973f72e78e" providerId="LiveId" clId="{CA626996-A286-4F7E-94DB-93E4ED7E019B}" dt="2024-10-26T16:56:53.581" v="2150" actId="478"/>
        <pc:sldMkLst>
          <pc:docMk/>
          <pc:sldMk cId="4294751690" sldId="314"/>
        </pc:sldMkLst>
        <pc:spChg chg="del">
          <ac:chgData name="Damla Sonmez" userId="17a3e0973f72e78e" providerId="LiveId" clId="{CA626996-A286-4F7E-94DB-93E4ED7E019B}" dt="2024-10-26T16:56:53.581" v="2150" actId="478"/>
          <ac:spMkLst>
            <pc:docMk/>
            <pc:sldMk cId="4294751690" sldId="314"/>
            <ac:spMk id="2" creationId="{E9F39DDF-DDC9-D3B3-9C36-E06F8346E23D}"/>
          </ac:spMkLst>
        </pc:spChg>
        <pc:spChg chg="ord">
          <ac:chgData name="Damla Sonmez" userId="17a3e0973f72e78e" providerId="LiveId" clId="{CA626996-A286-4F7E-94DB-93E4ED7E019B}" dt="2024-10-23T04:54:24.519" v="436" actId="26606"/>
          <ac:spMkLst>
            <pc:docMk/>
            <pc:sldMk cId="4294751690" sldId="314"/>
            <ac:spMk id="4" creationId="{C49691A4-A3C8-3274-D3F8-5993262D66A0}"/>
          </ac:spMkLst>
        </pc:spChg>
        <pc:spChg chg="add mod">
          <ac:chgData name="Damla Sonmez" userId="17a3e0973f72e78e" providerId="LiveId" clId="{CA626996-A286-4F7E-94DB-93E4ED7E019B}" dt="2024-10-23T05:49:52.919" v="1467" actId="1076"/>
          <ac:spMkLst>
            <pc:docMk/>
            <pc:sldMk cId="4294751690" sldId="314"/>
            <ac:spMk id="5" creationId="{669D8242-D013-F16F-8AF1-ED5CCAE69F80}"/>
          </ac:spMkLst>
        </pc:spChg>
        <pc:spChg chg="del">
          <ac:chgData name="Damla Sonmez" userId="17a3e0973f72e78e" providerId="LiveId" clId="{CA626996-A286-4F7E-94DB-93E4ED7E019B}" dt="2024-10-23T04:54:24.519" v="436" actId="26606"/>
          <ac:spMkLst>
            <pc:docMk/>
            <pc:sldMk cId="4294751690" sldId="314"/>
            <ac:spMk id="47" creationId="{9A9D4758-5E7C-F162-CDC6-D07DA2E3CC5A}"/>
          </ac:spMkLst>
        </pc:spChg>
        <pc:spChg chg="del">
          <ac:chgData name="Damla Sonmez" userId="17a3e0973f72e78e" providerId="LiveId" clId="{CA626996-A286-4F7E-94DB-93E4ED7E019B}" dt="2024-10-23T04:54:24.519" v="436" actId="26606"/>
          <ac:spMkLst>
            <pc:docMk/>
            <pc:sldMk cId="4294751690" sldId="314"/>
            <ac:spMk id="49" creationId="{B95EFC47-6122-6792-9859-CA0FCF7DF827}"/>
          </ac:spMkLst>
        </pc:spChg>
        <pc:spChg chg="add">
          <ac:chgData name="Damla Sonmez" userId="17a3e0973f72e78e" providerId="LiveId" clId="{CA626996-A286-4F7E-94DB-93E4ED7E019B}" dt="2024-10-23T04:54:24.519" v="436" actId="26606"/>
          <ac:spMkLst>
            <pc:docMk/>
            <pc:sldMk cId="4294751690" sldId="314"/>
            <ac:spMk id="54" creationId="{B9FF99BD-075F-4761-A995-6FC574BD25EA}"/>
          </ac:spMkLst>
        </pc:spChg>
        <pc:spChg chg="add">
          <ac:chgData name="Damla Sonmez" userId="17a3e0973f72e78e" providerId="LiveId" clId="{CA626996-A286-4F7E-94DB-93E4ED7E019B}" dt="2024-10-23T04:54:24.519" v="436" actId="26606"/>
          <ac:spMkLst>
            <pc:docMk/>
            <pc:sldMk cId="4294751690" sldId="314"/>
            <ac:spMk id="56" creationId="{A7B21A54-9BA3-4EA9-B460-5A829ADD9051}"/>
          </ac:spMkLst>
        </pc:spChg>
        <pc:spChg chg="add">
          <ac:chgData name="Damla Sonmez" userId="17a3e0973f72e78e" providerId="LiveId" clId="{CA626996-A286-4F7E-94DB-93E4ED7E019B}" dt="2024-10-23T04:54:24.519" v="436" actId="26606"/>
          <ac:spMkLst>
            <pc:docMk/>
            <pc:sldMk cId="4294751690" sldId="314"/>
            <ac:spMk id="58" creationId="{6FA8F714-B9D8-488A-8CCA-E9948FF913A9}"/>
          </ac:spMkLst>
        </pc:spChg>
        <pc:picChg chg="add mod modCrop">
          <ac:chgData name="Damla Sonmez" userId="17a3e0973f72e78e" providerId="LiveId" clId="{CA626996-A286-4F7E-94DB-93E4ED7E019B}" dt="2024-10-23T05:50:14.400" v="1468" actId="732"/>
          <ac:picMkLst>
            <pc:docMk/>
            <pc:sldMk cId="4294751690" sldId="314"/>
            <ac:picMk id="3" creationId="{FA052154-A6B5-7939-40BE-6F5022AF2996}"/>
          </ac:picMkLst>
        </pc:picChg>
      </pc:sldChg>
      <pc:sldChg chg="addSp delSp modSp add mod delAnim modAnim">
        <pc:chgData name="Damla Sonmez" userId="17a3e0973f72e78e" providerId="LiveId" clId="{CA626996-A286-4F7E-94DB-93E4ED7E019B}" dt="2024-10-26T16:56:36.320" v="2144" actId="478"/>
        <pc:sldMkLst>
          <pc:docMk/>
          <pc:sldMk cId="2823658598" sldId="315"/>
        </pc:sldMkLst>
        <pc:spChg chg="del">
          <ac:chgData name="Damla Sonmez" userId="17a3e0973f72e78e" providerId="LiveId" clId="{CA626996-A286-4F7E-94DB-93E4ED7E019B}" dt="2024-10-26T16:56:32.771" v="2143" actId="478"/>
          <ac:spMkLst>
            <pc:docMk/>
            <pc:sldMk cId="2823658598" sldId="315"/>
            <ac:spMk id="2" creationId="{457B8D44-3683-FAB4-DC4E-2C770DB3FDAE}"/>
          </ac:spMkLst>
        </pc:spChg>
        <pc:spChg chg="ord">
          <ac:chgData name="Damla Sonmez" userId="17a3e0973f72e78e" providerId="LiveId" clId="{CA626996-A286-4F7E-94DB-93E4ED7E019B}" dt="2024-10-23T04:53:50.733" v="430" actId="26606"/>
          <ac:spMkLst>
            <pc:docMk/>
            <pc:sldMk cId="2823658598" sldId="315"/>
            <ac:spMk id="4" creationId="{27C13311-0338-10A3-1694-DDD09A4126A9}"/>
          </ac:spMkLst>
        </pc:spChg>
        <pc:spChg chg="add del mod">
          <ac:chgData name="Damla Sonmez" userId="17a3e0973f72e78e" providerId="LiveId" clId="{CA626996-A286-4F7E-94DB-93E4ED7E019B}" dt="2024-10-26T16:56:36.320" v="2144" actId="478"/>
          <ac:spMkLst>
            <pc:docMk/>
            <pc:sldMk cId="2823658598" sldId="315"/>
            <ac:spMk id="5" creationId="{F568197D-F1F6-CECC-3267-C53C0DB7A9EF}"/>
          </ac:spMkLst>
        </pc:spChg>
        <pc:spChg chg="del">
          <ac:chgData name="Damla Sonmez" userId="17a3e0973f72e78e" providerId="LiveId" clId="{CA626996-A286-4F7E-94DB-93E4ED7E019B}" dt="2024-10-23T04:53:50.733" v="430" actId="26606"/>
          <ac:spMkLst>
            <pc:docMk/>
            <pc:sldMk cId="2823658598" sldId="315"/>
            <ac:spMk id="47" creationId="{6397CC19-0E6B-A024-6AF3-7AE774EE5334}"/>
          </ac:spMkLst>
        </pc:spChg>
        <pc:spChg chg="del">
          <ac:chgData name="Damla Sonmez" userId="17a3e0973f72e78e" providerId="LiveId" clId="{CA626996-A286-4F7E-94DB-93E4ED7E019B}" dt="2024-10-23T04:53:50.733" v="430" actId="26606"/>
          <ac:spMkLst>
            <pc:docMk/>
            <pc:sldMk cId="2823658598" sldId="315"/>
            <ac:spMk id="49" creationId="{B4CCB004-11B3-F7F1-70C9-632EAEFB6C0F}"/>
          </ac:spMkLst>
        </pc:spChg>
        <pc:spChg chg="add">
          <ac:chgData name="Damla Sonmez" userId="17a3e0973f72e78e" providerId="LiveId" clId="{CA626996-A286-4F7E-94DB-93E4ED7E019B}" dt="2024-10-23T04:53:50.733" v="430" actId="26606"/>
          <ac:spMkLst>
            <pc:docMk/>
            <pc:sldMk cId="2823658598" sldId="315"/>
            <ac:spMk id="54" creationId="{94087E04-C99E-4195-8EBA-1BD4C45117C9}"/>
          </ac:spMkLst>
        </pc:spChg>
        <pc:spChg chg="add">
          <ac:chgData name="Damla Sonmez" userId="17a3e0973f72e78e" providerId="LiveId" clId="{CA626996-A286-4F7E-94DB-93E4ED7E019B}" dt="2024-10-23T04:53:50.733" v="430" actId="26606"/>
          <ac:spMkLst>
            <pc:docMk/>
            <pc:sldMk cId="2823658598" sldId="315"/>
            <ac:spMk id="60" creationId="{FD73501D-A515-4725-8404-1315A591A54C}"/>
          </ac:spMkLst>
        </pc:spChg>
        <pc:grpChg chg="add">
          <ac:chgData name="Damla Sonmez" userId="17a3e0973f72e78e" providerId="LiveId" clId="{CA626996-A286-4F7E-94DB-93E4ED7E019B}" dt="2024-10-23T04:53:50.733" v="430" actId="26606"/>
          <ac:grpSpMkLst>
            <pc:docMk/>
            <pc:sldMk cId="2823658598" sldId="315"/>
            <ac:grpSpMk id="56" creationId="{336EACDA-272E-4472-852A-83CAB409195F}"/>
          </ac:grpSpMkLst>
        </pc:grpChg>
        <pc:picChg chg="add mod">
          <ac:chgData name="Damla Sonmez" userId="17a3e0973f72e78e" providerId="LiveId" clId="{CA626996-A286-4F7E-94DB-93E4ED7E019B}" dt="2024-10-23T05:34:01.860" v="1310" actId="1076"/>
          <ac:picMkLst>
            <pc:docMk/>
            <pc:sldMk cId="2823658598" sldId="315"/>
            <ac:picMk id="3" creationId="{7483AC78-9C1E-2E2E-8F13-E7AD4A4F0090}"/>
          </ac:picMkLst>
        </pc:picChg>
      </pc:sldChg>
      <pc:sldChg chg="addSp delSp modSp add mod delAnim modAnim">
        <pc:chgData name="Damla Sonmez" userId="17a3e0973f72e78e" providerId="LiveId" clId="{CA626996-A286-4F7E-94DB-93E4ED7E019B}" dt="2024-10-26T16:55:46.782" v="2130" actId="478"/>
        <pc:sldMkLst>
          <pc:docMk/>
          <pc:sldMk cId="166471564" sldId="316"/>
        </pc:sldMkLst>
        <pc:spChg chg="del">
          <ac:chgData name="Damla Sonmez" userId="17a3e0973f72e78e" providerId="LiveId" clId="{CA626996-A286-4F7E-94DB-93E4ED7E019B}" dt="2024-10-26T16:55:45.988" v="2129" actId="478"/>
          <ac:spMkLst>
            <pc:docMk/>
            <pc:sldMk cId="166471564" sldId="316"/>
            <ac:spMk id="2" creationId="{12CA0771-ED2A-7B76-ECF5-FC6E6F3A2DE2}"/>
          </ac:spMkLst>
        </pc:spChg>
        <pc:spChg chg="ord">
          <ac:chgData name="Damla Sonmez" userId="17a3e0973f72e78e" providerId="LiveId" clId="{CA626996-A286-4F7E-94DB-93E4ED7E019B}" dt="2024-10-23T04:48:41.660" v="370" actId="26606"/>
          <ac:spMkLst>
            <pc:docMk/>
            <pc:sldMk cId="166471564" sldId="316"/>
            <ac:spMk id="4" creationId="{5BE30280-CF9A-A82A-3A09-30194EC817F8}"/>
          </ac:spMkLst>
        </pc:spChg>
        <pc:spChg chg="add del mod">
          <ac:chgData name="Damla Sonmez" userId="17a3e0973f72e78e" providerId="LiveId" clId="{CA626996-A286-4F7E-94DB-93E4ED7E019B}" dt="2024-10-26T16:55:46.782" v="2130" actId="478"/>
          <ac:spMkLst>
            <pc:docMk/>
            <pc:sldMk cId="166471564" sldId="316"/>
            <ac:spMk id="5" creationId="{55726BE1-A456-81DB-FC10-A9CDF1CB224F}"/>
          </ac:spMkLst>
        </pc:spChg>
        <pc:spChg chg="del">
          <ac:chgData name="Damla Sonmez" userId="17a3e0973f72e78e" providerId="LiveId" clId="{CA626996-A286-4F7E-94DB-93E4ED7E019B}" dt="2024-10-23T04:48:41.660" v="370" actId="26606"/>
          <ac:spMkLst>
            <pc:docMk/>
            <pc:sldMk cId="166471564" sldId="316"/>
            <ac:spMk id="47" creationId="{2D8B17AD-1A8E-05A8-FE8B-F46CFA9A177D}"/>
          </ac:spMkLst>
        </pc:spChg>
        <pc:spChg chg="del">
          <ac:chgData name="Damla Sonmez" userId="17a3e0973f72e78e" providerId="LiveId" clId="{CA626996-A286-4F7E-94DB-93E4ED7E019B}" dt="2024-10-23T04:48:41.660" v="370" actId="26606"/>
          <ac:spMkLst>
            <pc:docMk/>
            <pc:sldMk cId="166471564" sldId="316"/>
            <ac:spMk id="49" creationId="{6378DE72-AA41-CFA2-41CD-367C8C4042A7}"/>
          </ac:spMkLst>
        </pc:spChg>
        <pc:spChg chg="add">
          <ac:chgData name="Damla Sonmez" userId="17a3e0973f72e78e" providerId="LiveId" clId="{CA626996-A286-4F7E-94DB-93E4ED7E019B}" dt="2024-10-23T04:48:41.660" v="370" actId="26606"/>
          <ac:spMkLst>
            <pc:docMk/>
            <pc:sldMk cId="166471564" sldId="316"/>
            <ac:spMk id="54" creationId="{69D184B2-2226-4E31-BCCB-444330767440}"/>
          </ac:spMkLst>
        </pc:spChg>
        <pc:spChg chg="add">
          <ac:chgData name="Damla Sonmez" userId="17a3e0973f72e78e" providerId="LiveId" clId="{CA626996-A286-4F7E-94DB-93E4ED7E019B}" dt="2024-10-23T04:48:41.660" v="370" actId="26606"/>
          <ac:spMkLst>
            <pc:docMk/>
            <pc:sldMk cId="166471564" sldId="316"/>
            <ac:spMk id="56" creationId="{1AC4D4E3-486A-464A-8EC8-D44881097267}"/>
          </ac:spMkLst>
        </pc:spChg>
        <pc:spChg chg="add">
          <ac:chgData name="Damla Sonmez" userId="17a3e0973f72e78e" providerId="LiveId" clId="{CA626996-A286-4F7E-94DB-93E4ED7E019B}" dt="2024-10-23T04:48:41.660" v="370" actId="26606"/>
          <ac:spMkLst>
            <pc:docMk/>
            <pc:sldMk cId="166471564" sldId="316"/>
            <ac:spMk id="58" creationId="{864DE13E-58EB-4475-B79C-0D4FC651239B}"/>
          </ac:spMkLst>
        </pc:spChg>
        <pc:picChg chg="add mod">
          <ac:chgData name="Damla Sonmez" userId="17a3e0973f72e78e" providerId="LiveId" clId="{CA626996-A286-4F7E-94DB-93E4ED7E019B}" dt="2024-10-23T05:48:01.583" v="1442" actId="14100"/>
          <ac:picMkLst>
            <pc:docMk/>
            <pc:sldMk cId="166471564" sldId="316"/>
            <ac:picMk id="3" creationId="{07222077-7AB1-4AF7-47CB-FA3335DC09E6}"/>
          </ac:picMkLst>
        </pc:picChg>
      </pc:sldChg>
      <pc:sldChg chg="addSp delSp modSp add mod delAnim modAnim">
        <pc:chgData name="Damla Sonmez" userId="17a3e0973f72e78e" providerId="LiveId" clId="{CA626996-A286-4F7E-94DB-93E4ED7E019B}" dt="2024-10-26T16:56:24.147" v="2140" actId="478"/>
        <pc:sldMkLst>
          <pc:docMk/>
          <pc:sldMk cId="4285873175" sldId="317"/>
        </pc:sldMkLst>
        <pc:spChg chg="del">
          <ac:chgData name="Damla Sonmez" userId="17a3e0973f72e78e" providerId="LiveId" clId="{CA626996-A286-4F7E-94DB-93E4ED7E019B}" dt="2024-10-26T16:56:17.480" v="2137" actId="478"/>
          <ac:spMkLst>
            <pc:docMk/>
            <pc:sldMk cId="4285873175" sldId="317"/>
            <ac:spMk id="2" creationId="{5E88B5C5-4CC8-7EB3-60F3-0F0E39930208}"/>
          </ac:spMkLst>
        </pc:spChg>
        <pc:spChg chg="ord">
          <ac:chgData name="Damla Sonmez" userId="17a3e0973f72e78e" providerId="LiveId" clId="{CA626996-A286-4F7E-94DB-93E4ED7E019B}" dt="2024-10-23T04:52:11.192" v="415" actId="26606"/>
          <ac:spMkLst>
            <pc:docMk/>
            <pc:sldMk cId="4285873175" sldId="317"/>
            <ac:spMk id="4" creationId="{B780A292-BE9F-9614-0EDF-4E19A1FACFBF}"/>
          </ac:spMkLst>
        </pc:spChg>
        <pc:spChg chg="add del mod">
          <ac:chgData name="Damla Sonmez" userId="17a3e0973f72e78e" providerId="LiveId" clId="{CA626996-A286-4F7E-94DB-93E4ED7E019B}" dt="2024-10-26T16:56:24.147" v="2140" actId="478"/>
          <ac:spMkLst>
            <pc:docMk/>
            <pc:sldMk cId="4285873175" sldId="317"/>
            <ac:spMk id="5" creationId="{2C47FFFC-FD2A-1F59-FC56-C2132B5D9F94}"/>
          </ac:spMkLst>
        </pc:spChg>
        <pc:spChg chg="del">
          <ac:chgData name="Damla Sonmez" userId="17a3e0973f72e78e" providerId="LiveId" clId="{CA626996-A286-4F7E-94DB-93E4ED7E019B}" dt="2024-10-23T04:52:11.192" v="415" actId="26606"/>
          <ac:spMkLst>
            <pc:docMk/>
            <pc:sldMk cId="4285873175" sldId="317"/>
            <ac:spMk id="47" creationId="{F5C25D76-634A-9A82-DBF2-4BE6976A6AE1}"/>
          </ac:spMkLst>
        </pc:spChg>
        <pc:spChg chg="del">
          <ac:chgData name="Damla Sonmez" userId="17a3e0973f72e78e" providerId="LiveId" clId="{CA626996-A286-4F7E-94DB-93E4ED7E019B}" dt="2024-10-23T04:52:11.192" v="415" actId="26606"/>
          <ac:spMkLst>
            <pc:docMk/>
            <pc:sldMk cId="4285873175" sldId="317"/>
            <ac:spMk id="49" creationId="{FF7983AB-D00B-A1A1-45DA-DABDE18BBFCC}"/>
          </ac:spMkLst>
        </pc:spChg>
        <pc:spChg chg="add">
          <ac:chgData name="Damla Sonmez" userId="17a3e0973f72e78e" providerId="LiveId" clId="{CA626996-A286-4F7E-94DB-93E4ED7E019B}" dt="2024-10-23T04:52:11.192" v="415" actId="26606"/>
          <ac:spMkLst>
            <pc:docMk/>
            <pc:sldMk cId="4285873175" sldId="317"/>
            <ac:spMk id="54" creationId="{2D2B266D-3625-4584-A5C3-7D3F672CFF30}"/>
          </ac:spMkLst>
        </pc:spChg>
        <pc:spChg chg="add">
          <ac:chgData name="Damla Sonmez" userId="17a3e0973f72e78e" providerId="LiveId" clId="{CA626996-A286-4F7E-94DB-93E4ED7E019B}" dt="2024-10-23T04:52:11.192" v="415" actId="26606"/>
          <ac:spMkLst>
            <pc:docMk/>
            <pc:sldMk cId="4285873175" sldId="317"/>
            <ac:spMk id="56" creationId="{A5D2A5D1-BA0D-47D3-B051-DA7743C46E28}"/>
          </ac:spMkLst>
        </pc:spChg>
        <pc:picChg chg="add mod modCrop">
          <ac:chgData name="Damla Sonmez" userId="17a3e0973f72e78e" providerId="LiveId" clId="{CA626996-A286-4F7E-94DB-93E4ED7E019B}" dt="2024-10-23T05:35:08.745" v="1332" actId="1076"/>
          <ac:picMkLst>
            <pc:docMk/>
            <pc:sldMk cId="4285873175" sldId="317"/>
            <ac:picMk id="3" creationId="{5768640A-1723-8450-DEBF-E6BE076D4FC5}"/>
          </ac:picMkLst>
        </pc:picChg>
      </pc:sldChg>
      <pc:sldChg chg="addSp delSp modSp add mod">
        <pc:chgData name="Damla Sonmez" userId="17a3e0973f72e78e" providerId="LiveId" clId="{CA626996-A286-4F7E-94DB-93E4ED7E019B}" dt="2024-10-26T16:56:09.692" v="2136" actId="478"/>
        <pc:sldMkLst>
          <pc:docMk/>
          <pc:sldMk cId="2210245492" sldId="318"/>
        </pc:sldMkLst>
        <pc:spChg chg="del">
          <ac:chgData name="Damla Sonmez" userId="17a3e0973f72e78e" providerId="LiveId" clId="{CA626996-A286-4F7E-94DB-93E4ED7E019B}" dt="2024-10-26T16:56:09.692" v="2136" actId="478"/>
          <ac:spMkLst>
            <pc:docMk/>
            <pc:sldMk cId="2210245492" sldId="318"/>
            <ac:spMk id="2" creationId="{5B55B507-145D-D2C7-DCE2-88F2562116E1}"/>
          </ac:spMkLst>
        </pc:spChg>
        <pc:spChg chg="ord">
          <ac:chgData name="Damla Sonmez" userId="17a3e0973f72e78e" providerId="LiveId" clId="{CA626996-A286-4F7E-94DB-93E4ED7E019B}" dt="2024-10-23T04:51:32.457" v="408" actId="26606"/>
          <ac:spMkLst>
            <pc:docMk/>
            <pc:sldMk cId="2210245492" sldId="318"/>
            <ac:spMk id="4" creationId="{0391DEB3-19E7-7773-4670-394683B68A55}"/>
          </ac:spMkLst>
        </pc:spChg>
        <pc:spChg chg="del">
          <ac:chgData name="Damla Sonmez" userId="17a3e0973f72e78e" providerId="LiveId" clId="{CA626996-A286-4F7E-94DB-93E4ED7E019B}" dt="2024-10-23T04:51:32.457" v="408" actId="26606"/>
          <ac:spMkLst>
            <pc:docMk/>
            <pc:sldMk cId="2210245492" sldId="318"/>
            <ac:spMk id="47" creationId="{72577348-0F50-6622-15D6-B0C260F02FC2}"/>
          </ac:spMkLst>
        </pc:spChg>
        <pc:spChg chg="del">
          <ac:chgData name="Damla Sonmez" userId="17a3e0973f72e78e" providerId="LiveId" clId="{CA626996-A286-4F7E-94DB-93E4ED7E019B}" dt="2024-10-23T04:51:32.457" v="408" actId="26606"/>
          <ac:spMkLst>
            <pc:docMk/>
            <pc:sldMk cId="2210245492" sldId="318"/>
            <ac:spMk id="49" creationId="{57A2E9AC-E9DB-9224-41CD-3D3946513A9E}"/>
          </ac:spMkLst>
        </pc:spChg>
        <pc:spChg chg="add">
          <ac:chgData name="Damla Sonmez" userId="17a3e0973f72e78e" providerId="LiveId" clId="{CA626996-A286-4F7E-94DB-93E4ED7E019B}" dt="2024-10-23T04:51:32.457" v="408" actId="26606"/>
          <ac:spMkLst>
            <pc:docMk/>
            <pc:sldMk cId="2210245492" sldId="318"/>
            <ac:spMk id="54" creationId="{32BC26D8-82FB-445E-AA49-62A77D7C1EE0}"/>
          </ac:spMkLst>
        </pc:spChg>
        <pc:spChg chg="add">
          <ac:chgData name="Damla Sonmez" userId="17a3e0973f72e78e" providerId="LiveId" clId="{CA626996-A286-4F7E-94DB-93E4ED7E019B}" dt="2024-10-23T04:51:32.457" v="408" actId="26606"/>
          <ac:spMkLst>
            <pc:docMk/>
            <pc:sldMk cId="2210245492" sldId="318"/>
            <ac:spMk id="56" creationId="{CB44330D-EA18-4254-AA95-EB49948539B8}"/>
          </ac:spMkLst>
        </pc:spChg>
        <pc:picChg chg="add del">
          <ac:chgData name="Damla Sonmez" userId="17a3e0973f72e78e" providerId="LiveId" clId="{CA626996-A286-4F7E-94DB-93E4ED7E019B}" dt="2024-10-23T04:51:30.623" v="407" actId="478"/>
          <ac:picMkLst>
            <pc:docMk/>
            <pc:sldMk cId="2210245492" sldId="318"/>
            <ac:picMk id="3" creationId="{574C2940-7EEB-3742-DC1B-AB910EE34617}"/>
          </ac:picMkLst>
        </pc:picChg>
        <pc:picChg chg="add mod">
          <ac:chgData name="Damla Sonmez" userId="17a3e0973f72e78e" providerId="LiveId" clId="{CA626996-A286-4F7E-94DB-93E4ED7E019B}" dt="2024-10-23T04:51:43.871" v="412" actId="1076"/>
          <ac:picMkLst>
            <pc:docMk/>
            <pc:sldMk cId="2210245492" sldId="318"/>
            <ac:picMk id="6" creationId="{0A99B985-E7FA-07BC-1190-1655E022BFD3}"/>
          </ac:picMkLst>
        </pc:picChg>
        <pc:picChg chg="add del mod modCrop">
          <ac:chgData name="Damla Sonmez" userId="17a3e0973f72e78e" providerId="LiveId" clId="{CA626996-A286-4F7E-94DB-93E4ED7E019B}" dt="2024-10-23T05:36:37.192" v="1353" actId="478"/>
          <ac:picMkLst>
            <pc:docMk/>
            <pc:sldMk cId="2210245492" sldId="318"/>
            <ac:picMk id="7" creationId="{3D25168C-A06B-9D6C-5D43-2640461B9840}"/>
          </ac:picMkLst>
        </pc:picChg>
        <pc:picChg chg="add del mod modCrop">
          <ac:chgData name="Damla Sonmez" userId="17a3e0973f72e78e" providerId="LiveId" clId="{CA626996-A286-4F7E-94DB-93E4ED7E019B}" dt="2024-10-23T05:36:37.877" v="1354" actId="478"/>
          <ac:picMkLst>
            <pc:docMk/>
            <pc:sldMk cId="2210245492" sldId="318"/>
            <ac:picMk id="8" creationId="{185A28AC-D6F5-84D0-AAA8-C129F70FD763}"/>
          </ac:picMkLst>
        </pc:picChg>
        <pc:picChg chg="add mod">
          <ac:chgData name="Damla Sonmez" userId="17a3e0973f72e78e" providerId="LiveId" clId="{CA626996-A286-4F7E-94DB-93E4ED7E019B}" dt="2024-10-23T05:38:10.321" v="1371" actId="14100"/>
          <ac:picMkLst>
            <pc:docMk/>
            <pc:sldMk cId="2210245492" sldId="318"/>
            <ac:picMk id="9" creationId="{2809CC8D-867D-43E2-009F-3279C5E0392C}"/>
          </ac:picMkLst>
        </pc:picChg>
        <pc:picChg chg="add mod">
          <ac:chgData name="Damla Sonmez" userId="17a3e0973f72e78e" providerId="LiveId" clId="{CA626996-A286-4F7E-94DB-93E4ED7E019B}" dt="2024-10-23T05:38:18.304" v="1374" actId="14100"/>
          <ac:picMkLst>
            <pc:docMk/>
            <pc:sldMk cId="2210245492" sldId="318"/>
            <ac:picMk id="10" creationId="{5FC2BC10-6A00-0EC2-4DC1-96C7AF9A800E}"/>
          </ac:picMkLst>
        </pc:picChg>
      </pc:sldChg>
      <pc:sldChg chg="addSp delSp modSp add mod modAnim">
        <pc:chgData name="Damla Sonmez" userId="17a3e0973f72e78e" providerId="LiveId" clId="{CA626996-A286-4F7E-94DB-93E4ED7E019B}" dt="2024-10-23T05:42:09.910" v="1403"/>
        <pc:sldMkLst>
          <pc:docMk/>
          <pc:sldMk cId="1310842765" sldId="319"/>
        </pc:sldMkLst>
        <pc:spChg chg="ord">
          <ac:chgData name="Damla Sonmez" userId="17a3e0973f72e78e" providerId="LiveId" clId="{CA626996-A286-4F7E-94DB-93E4ED7E019B}" dt="2024-10-23T04:50:44.333" v="399" actId="26606"/>
          <ac:spMkLst>
            <pc:docMk/>
            <pc:sldMk cId="1310842765" sldId="319"/>
            <ac:spMk id="4" creationId="{294EC753-35DC-EE33-DCE3-26528400D694}"/>
          </ac:spMkLst>
        </pc:spChg>
        <pc:spChg chg="add mod">
          <ac:chgData name="Damla Sonmez" userId="17a3e0973f72e78e" providerId="LiveId" clId="{CA626996-A286-4F7E-94DB-93E4ED7E019B}" dt="2024-10-23T05:38:55.683" v="1381" actId="14100"/>
          <ac:spMkLst>
            <pc:docMk/>
            <pc:sldMk cId="1310842765" sldId="319"/>
            <ac:spMk id="5" creationId="{5E3152A6-6385-F035-32F2-8B59227973E9}"/>
          </ac:spMkLst>
        </pc:spChg>
        <pc:spChg chg="del">
          <ac:chgData name="Damla Sonmez" userId="17a3e0973f72e78e" providerId="LiveId" clId="{CA626996-A286-4F7E-94DB-93E4ED7E019B}" dt="2024-10-23T04:50:44.333" v="399" actId="26606"/>
          <ac:spMkLst>
            <pc:docMk/>
            <pc:sldMk cId="1310842765" sldId="319"/>
            <ac:spMk id="47" creationId="{33A20E22-5437-7C5C-92B4-5AD040FDBA44}"/>
          </ac:spMkLst>
        </pc:spChg>
        <pc:spChg chg="del">
          <ac:chgData name="Damla Sonmez" userId="17a3e0973f72e78e" providerId="LiveId" clId="{CA626996-A286-4F7E-94DB-93E4ED7E019B}" dt="2024-10-23T04:50:44.333" v="399" actId="26606"/>
          <ac:spMkLst>
            <pc:docMk/>
            <pc:sldMk cId="1310842765" sldId="319"/>
            <ac:spMk id="49" creationId="{70D3F346-4AFE-465B-0979-CAF0BCD12C2B}"/>
          </ac:spMkLst>
        </pc:spChg>
        <pc:spChg chg="add">
          <ac:chgData name="Damla Sonmez" userId="17a3e0973f72e78e" providerId="LiveId" clId="{CA626996-A286-4F7E-94DB-93E4ED7E019B}" dt="2024-10-23T04:50:44.333" v="399" actId="26606"/>
          <ac:spMkLst>
            <pc:docMk/>
            <pc:sldMk cId="1310842765" sldId="319"/>
            <ac:spMk id="54" creationId="{B9FF99BD-075F-4761-A995-6FC574BD25EA}"/>
          </ac:spMkLst>
        </pc:spChg>
        <pc:spChg chg="add">
          <ac:chgData name="Damla Sonmez" userId="17a3e0973f72e78e" providerId="LiveId" clId="{CA626996-A286-4F7E-94DB-93E4ED7E019B}" dt="2024-10-23T04:50:44.333" v="399" actId="26606"/>
          <ac:spMkLst>
            <pc:docMk/>
            <pc:sldMk cId="1310842765" sldId="319"/>
            <ac:spMk id="56" creationId="{A7B21A54-9BA3-4EA9-B460-5A829ADD9051}"/>
          </ac:spMkLst>
        </pc:spChg>
        <pc:spChg chg="add">
          <ac:chgData name="Damla Sonmez" userId="17a3e0973f72e78e" providerId="LiveId" clId="{CA626996-A286-4F7E-94DB-93E4ED7E019B}" dt="2024-10-23T04:50:44.333" v="399" actId="26606"/>
          <ac:spMkLst>
            <pc:docMk/>
            <pc:sldMk cId="1310842765" sldId="319"/>
            <ac:spMk id="58" creationId="{6FA8F714-B9D8-488A-8CCA-E9948FF913A9}"/>
          </ac:spMkLst>
        </pc:spChg>
        <pc:picChg chg="add mod">
          <ac:chgData name="Damla Sonmez" userId="17a3e0973f72e78e" providerId="LiveId" clId="{CA626996-A286-4F7E-94DB-93E4ED7E019B}" dt="2024-10-23T04:50:49.014" v="402" actId="1076"/>
          <ac:picMkLst>
            <pc:docMk/>
            <pc:sldMk cId="1310842765" sldId="319"/>
            <ac:picMk id="3" creationId="{B5923BFC-6623-AC1A-6A96-A82B68DD93D0}"/>
          </ac:picMkLst>
        </pc:picChg>
        <pc:picChg chg="add mod">
          <ac:chgData name="Damla Sonmez" userId="17a3e0973f72e78e" providerId="LiveId" clId="{CA626996-A286-4F7E-94DB-93E4ED7E019B}" dt="2024-10-23T05:41:17.706" v="1390" actId="1076"/>
          <ac:picMkLst>
            <pc:docMk/>
            <pc:sldMk cId="1310842765" sldId="319"/>
            <ac:picMk id="6146" creationId="{509FB0E6-26E0-8241-B0E0-778CCC8B5EE2}"/>
          </ac:picMkLst>
        </pc:picChg>
        <pc:picChg chg="add mod">
          <ac:chgData name="Damla Sonmez" userId="17a3e0973f72e78e" providerId="LiveId" clId="{CA626996-A286-4F7E-94DB-93E4ED7E019B}" dt="2024-10-23T05:41:19.748" v="1391" actId="1076"/>
          <ac:picMkLst>
            <pc:docMk/>
            <pc:sldMk cId="1310842765" sldId="319"/>
            <ac:picMk id="6148" creationId="{837484B4-5077-0E4A-BA7B-F2AF34238484}"/>
          </ac:picMkLst>
        </pc:picChg>
      </pc:sldChg>
      <pc:sldChg chg="add del">
        <pc:chgData name="Damla Sonmez" userId="17a3e0973f72e78e" providerId="LiveId" clId="{CA626996-A286-4F7E-94DB-93E4ED7E019B}" dt="2024-10-23T04:52:06.476" v="413" actId="47"/>
        <pc:sldMkLst>
          <pc:docMk/>
          <pc:sldMk cId="426733100" sldId="320"/>
        </pc:sldMkLst>
      </pc:sldChg>
      <pc:sldChg chg="addSp delSp modSp add mod">
        <pc:chgData name="Damla Sonmez" userId="17a3e0973f72e78e" providerId="LiveId" clId="{CA626996-A286-4F7E-94DB-93E4ED7E019B}" dt="2024-10-26T16:57:09.251" v="2158" actId="478"/>
        <pc:sldMkLst>
          <pc:docMk/>
          <pc:sldMk cId="575880540" sldId="320"/>
        </pc:sldMkLst>
        <pc:spChg chg="del">
          <ac:chgData name="Damla Sonmez" userId="17a3e0973f72e78e" providerId="LiveId" clId="{CA626996-A286-4F7E-94DB-93E4ED7E019B}" dt="2024-10-26T16:57:09.251" v="2158" actId="478"/>
          <ac:spMkLst>
            <pc:docMk/>
            <pc:sldMk cId="575880540" sldId="320"/>
            <ac:spMk id="2" creationId="{4ED07068-C35F-D211-F70B-9D7732E85870}"/>
          </ac:spMkLst>
        </pc:spChg>
        <pc:spChg chg="ord">
          <ac:chgData name="Damla Sonmez" userId="17a3e0973f72e78e" providerId="LiveId" clId="{CA626996-A286-4F7E-94DB-93E4ED7E019B}" dt="2024-10-23T05:00:46.462" v="480" actId="26606"/>
          <ac:spMkLst>
            <pc:docMk/>
            <pc:sldMk cId="575880540" sldId="320"/>
            <ac:spMk id="4" creationId="{3AC8B76F-4965-A526-4BB9-1DFCE66A64E4}"/>
          </ac:spMkLst>
        </pc:spChg>
        <pc:spChg chg="add del mod">
          <ac:chgData name="Damla Sonmez" userId="17a3e0973f72e78e" providerId="LiveId" clId="{CA626996-A286-4F7E-94DB-93E4ED7E019B}" dt="2024-10-24T14:27:05.313" v="2048" actId="478"/>
          <ac:spMkLst>
            <pc:docMk/>
            <pc:sldMk cId="575880540" sldId="320"/>
            <ac:spMk id="5" creationId="{6CFDFB89-AF28-BFE5-EF0D-778B706E7683}"/>
          </ac:spMkLst>
        </pc:spChg>
        <pc:spChg chg="add del mod">
          <ac:chgData name="Damla Sonmez" userId="17a3e0973f72e78e" providerId="LiveId" clId="{CA626996-A286-4F7E-94DB-93E4ED7E019B}" dt="2024-10-24T14:27:13.407" v="2054"/>
          <ac:spMkLst>
            <pc:docMk/>
            <pc:sldMk cId="575880540" sldId="320"/>
            <ac:spMk id="6" creationId="{7CEDF5E3-02DA-BF2C-5B62-D94FFA620D23}"/>
          </ac:spMkLst>
        </pc:spChg>
        <pc:spChg chg="add del mod">
          <ac:chgData name="Damla Sonmez" userId="17a3e0973f72e78e" providerId="LiveId" clId="{CA626996-A286-4F7E-94DB-93E4ED7E019B}" dt="2024-10-24T14:27:15.344" v="2055" actId="478"/>
          <ac:spMkLst>
            <pc:docMk/>
            <pc:sldMk cId="575880540" sldId="320"/>
            <ac:spMk id="7" creationId="{3338FBDA-4DD1-4A74-3A95-C7EB32187FDF}"/>
          </ac:spMkLst>
        </pc:spChg>
        <pc:spChg chg="add del mod">
          <ac:chgData name="Damla Sonmez" userId="17a3e0973f72e78e" providerId="LiveId" clId="{CA626996-A286-4F7E-94DB-93E4ED7E019B}" dt="2024-10-24T14:27:07.244" v="2049" actId="478"/>
          <ac:spMkLst>
            <pc:docMk/>
            <pc:sldMk cId="575880540" sldId="320"/>
            <ac:spMk id="8" creationId="{4C93298B-1441-E25C-4AB8-26BC8B773DE6}"/>
          </ac:spMkLst>
        </pc:spChg>
        <pc:spChg chg="add del mod">
          <ac:chgData name="Damla Sonmez" userId="17a3e0973f72e78e" providerId="LiveId" clId="{CA626996-A286-4F7E-94DB-93E4ED7E019B}" dt="2024-10-24T14:27:39.026" v="2067" actId="478"/>
          <ac:spMkLst>
            <pc:docMk/>
            <pc:sldMk cId="575880540" sldId="320"/>
            <ac:spMk id="9" creationId="{8D40D5B4-2B5C-E27C-B020-147CF7956ED2}"/>
          </ac:spMkLst>
        </pc:spChg>
        <pc:spChg chg="add del mod">
          <ac:chgData name="Damla Sonmez" userId="17a3e0973f72e78e" providerId="LiveId" clId="{CA626996-A286-4F7E-94DB-93E4ED7E019B}" dt="2024-10-24T14:27:13.407" v="2052" actId="478"/>
          <ac:spMkLst>
            <pc:docMk/>
            <pc:sldMk cId="575880540" sldId="320"/>
            <ac:spMk id="10" creationId="{1E232A39-EEC0-DF6F-5098-4F90030B7458}"/>
          </ac:spMkLst>
        </pc:spChg>
        <pc:spChg chg="add del mod">
          <ac:chgData name="Damla Sonmez" userId="17a3e0973f72e78e" providerId="LiveId" clId="{CA626996-A286-4F7E-94DB-93E4ED7E019B}" dt="2024-10-24T14:27:09.220" v="2050" actId="478"/>
          <ac:spMkLst>
            <pc:docMk/>
            <pc:sldMk cId="575880540" sldId="320"/>
            <ac:spMk id="11" creationId="{9AA9E1AA-9597-991C-AAB3-F39F8E32918A}"/>
          </ac:spMkLst>
        </pc:spChg>
        <pc:spChg chg="add del mod">
          <ac:chgData name="Damla Sonmez" userId="17a3e0973f72e78e" providerId="LiveId" clId="{CA626996-A286-4F7E-94DB-93E4ED7E019B}" dt="2024-10-24T14:27:33.386" v="2065" actId="47"/>
          <ac:spMkLst>
            <pc:docMk/>
            <pc:sldMk cId="575880540" sldId="320"/>
            <ac:spMk id="12" creationId="{6F47A21B-5819-2F9D-0D04-A4D30D421825}"/>
          </ac:spMkLst>
        </pc:spChg>
        <pc:spChg chg="add del mod">
          <ac:chgData name="Damla Sonmez" userId="17a3e0973f72e78e" providerId="LiveId" clId="{CA626996-A286-4F7E-94DB-93E4ED7E019B}" dt="2024-10-24T14:27:21.836" v="2058" actId="478"/>
          <ac:spMkLst>
            <pc:docMk/>
            <pc:sldMk cId="575880540" sldId="320"/>
            <ac:spMk id="13" creationId="{CD54E012-0ED1-8DDC-1A49-5D5902CD915F}"/>
          </ac:spMkLst>
        </pc:spChg>
        <pc:spChg chg="add del mod">
          <ac:chgData name="Damla Sonmez" userId="17a3e0973f72e78e" providerId="LiveId" clId="{CA626996-A286-4F7E-94DB-93E4ED7E019B}" dt="2024-10-24T14:27:02.802" v="2047" actId="478"/>
          <ac:spMkLst>
            <pc:docMk/>
            <pc:sldMk cId="575880540" sldId="320"/>
            <ac:spMk id="14" creationId="{EFC02359-4176-4CCE-E55F-629D8145D305}"/>
          </ac:spMkLst>
        </pc:spChg>
        <pc:spChg chg="del">
          <ac:chgData name="Damla Sonmez" userId="17a3e0973f72e78e" providerId="LiveId" clId="{CA626996-A286-4F7E-94DB-93E4ED7E019B}" dt="2024-10-23T05:00:46.462" v="480" actId="26606"/>
          <ac:spMkLst>
            <pc:docMk/>
            <pc:sldMk cId="575880540" sldId="320"/>
            <ac:spMk id="47" creationId="{09E627EB-9E24-2BE1-F842-332FC0CD42C2}"/>
          </ac:spMkLst>
        </pc:spChg>
        <pc:spChg chg="del">
          <ac:chgData name="Damla Sonmez" userId="17a3e0973f72e78e" providerId="LiveId" clId="{CA626996-A286-4F7E-94DB-93E4ED7E019B}" dt="2024-10-23T05:00:46.462" v="480" actId="26606"/>
          <ac:spMkLst>
            <pc:docMk/>
            <pc:sldMk cId="575880540" sldId="320"/>
            <ac:spMk id="49" creationId="{97403145-D69D-5188-8D7D-C4707833AE20}"/>
          </ac:spMkLst>
        </pc:spChg>
        <pc:spChg chg="add">
          <ac:chgData name="Damla Sonmez" userId="17a3e0973f72e78e" providerId="LiveId" clId="{CA626996-A286-4F7E-94DB-93E4ED7E019B}" dt="2024-10-23T05:00:46.462" v="480" actId="26606"/>
          <ac:spMkLst>
            <pc:docMk/>
            <pc:sldMk cId="575880540" sldId="320"/>
            <ac:spMk id="54" creationId="{AB8C311F-7253-4AED-9701-7FC0708C41C7}"/>
          </ac:spMkLst>
        </pc:spChg>
        <pc:spChg chg="add">
          <ac:chgData name="Damla Sonmez" userId="17a3e0973f72e78e" providerId="LiveId" clId="{CA626996-A286-4F7E-94DB-93E4ED7E019B}" dt="2024-10-23T05:00:46.462" v="480" actId="26606"/>
          <ac:spMkLst>
            <pc:docMk/>
            <pc:sldMk cId="575880540" sldId="320"/>
            <ac:spMk id="56" creationId="{E2384209-CB15-4CDF-9D31-C44FD9A3F20D}"/>
          </ac:spMkLst>
        </pc:spChg>
        <pc:spChg chg="add">
          <ac:chgData name="Damla Sonmez" userId="17a3e0973f72e78e" providerId="LiveId" clId="{CA626996-A286-4F7E-94DB-93E4ED7E019B}" dt="2024-10-23T05:00:46.462" v="480" actId="26606"/>
          <ac:spMkLst>
            <pc:docMk/>
            <pc:sldMk cId="575880540" sldId="320"/>
            <ac:spMk id="58" creationId="{2633B3B5-CC90-43F0-8714-D31D1F3F0209}"/>
          </ac:spMkLst>
        </pc:spChg>
        <pc:spChg chg="add">
          <ac:chgData name="Damla Sonmez" userId="17a3e0973f72e78e" providerId="LiveId" clId="{CA626996-A286-4F7E-94DB-93E4ED7E019B}" dt="2024-10-23T05:00:46.462" v="480" actId="26606"/>
          <ac:spMkLst>
            <pc:docMk/>
            <pc:sldMk cId="575880540" sldId="320"/>
            <ac:spMk id="60" creationId="{A8D57A06-A426-446D-B02C-A2DC6B62E45E}"/>
          </ac:spMkLst>
        </pc:spChg>
        <pc:picChg chg="add del mod">
          <ac:chgData name="Damla Sonmez" userId="17a3e0973f72e78e" providerId="LiveId" clId="{CA626996-A286-4F7E-94DB-93E4ED7E019B}" dt="2024-10-24T14:27:35.697" v="2066" actId="478"/>
          <ac:picMkLst>
            <pc:docMk/>
            <pc:sldMk cId="575880540" sldId="320"/>
            <ac:picMk id="3" creationId="{27BCD603-3FDF-196C-A602-9591D42B4563}"/>
          </ac:picMkLst>
        </pc:picChg>
      </pc:sldChg>
      <pc:sldChg chg="addSp delSp modSp add mod delAnim modAnim">
        <pc:chgData name="Damla Sonmez" userId="17a3e0973f72e78e" providerId="LiveId" clId="{CA626996-A286-4F7E-94DB-93E4ED7E019B}" dt="2024-10-26T16:57:03.387" v="2156" actId="478"/>
        <pc:sldMkLst>
          <pc:docMk/>
          <pc:sldMk cId="2495547603" sldId="321"/>
        </pc:sldMkLst>
        <pc:spChg chg="add del mod">
          <ac:chgData name="Damla Sonmez" userId="17a3e0973f72e78e" providerId="LiveId" clId="{CA626996-A286-4F7E-94DB-93E4ED7E019B}" dt="2024-10-26T16:57:01.480" v="2153" actId="478"/>
          <ac:spMkLst>
            <pc:docMk/>
            <pc:sldMk cId="2495547603" sldId="321"/>
            <ac:spMk id="2" creationId="{07EED350-D7BE-5097-099C-370CAADAFD61}"/>
          </ac:spMkLst>
        </pc:spChg>
        <pc:spChg chg="del">
          <ac:chgData name="Damla Sonmez" userId="17a3e0973f72e78e" providerId="LiveId" clId="{CA626996-A286-4F7E-94DB-93E4ED7E019B}" dt="2024-10-26T16:57:00.268" v="2152" actId="478"/>
          <ac:spMkLst>
            <pc:docMk/>
            <pc:sldMk cId="2495547603" sldId="321"/>
            <ac:spMk id="3" creationId="{6DA267A5-A793-CA66-05E8-C3166021B966}"/>
          </ac:spMkLst>
        </pc:spChg>
        <pc:spChg chg="ord">
          <ac:chgData name="Damla Sonmez" userId="17a3e0973f72e78e" providerId="LiveId" clId="{CA626996-A286-4F7E-94DB-93E4ED7E019B}" dt="2024-10-23T04:57:58.883" v="458" actId="26606"/>
          <ac:spMkLst>
            <pc:docMk/>
            <pc:sldMk cId="2495547603" sldId="321"/>
            <ac:spMk id="4" creationId="{37FE07BE-0D70-B290-8D3E-9D41476842B9}"/>
          </ac:spMkLst>
        </pc:spChg>
        <pc:spChg chg="del">
          <ac:chgData name="Damla Sonmez" userId="17a3e0973f72e78e" providerId="LiveId" clId="{CA626996-A286-4F7E-94DB-93E4ED7E019B}" dt="2024-10-23T04:55:04.787" v="443" actId="26606"/>
          <ac:spMkLst>
            <pc:docMk/>
            <pc:sldMk cId="2495547603" sldId="321"/>
            <ac:spMk id="47" creationId="{57B6F28E-CE4C-341E-D927-B0E44C4AC23F}"/>
          </ac:spMkLst>
        </pc:spChg>
        <pc:spChg chg="del">
          <ac:chgData name="Damla Sonmez" userId="17a3e0973f72e78e" providerId="LiveId" clId="{CA626996-A286-4F7E-94DB-93E4ED7E019B}" dt="2024-10-23T04:55:04.787" v="443" actId="26606"/>
          <ac:spMkLst>
            <pc:docMk/>
            <pc:sldMk cId="2495547603" sldId="321"/>
            <ac:spMk id="49" creationId="{57192331-7AFC-A90B-8A5E-62EB13B8009C}"/>
          </ac:spMkLst>
        </pc:spChg>
        <pc:spChg chg="add del">
          <ac:chgData name="Damla Sonmez" userId="17a3e0973f72e78e" providerId="LiveId" clId="{CA626996-A286-4F7E-94DB-93E4ED7E019B}" dt="2024-10-23T04:56:23.953" v="452" actId="26606"/>
          <ac:spMkLst>
            <pc:docMk/>
            <pc:sldMk cId="2495547603" sldId="321"/>
            <ac:spMk id="54" creationId="{1500B4A4-B1F1-41EA-886A-B8A210DBCA3B}"/>
          </ac:spMkLst>
        </pc:spChg>
        <pc:spChg chg="add del">
          <ac:chgData name="Damla Sonmez" userId="17a3e0973f72e78e" providerId="LiveId" clId="{CA626996-A286-4F7E-94DB-93E4ED7E019B}" dt="2024-10-23T04:56:23.953" v="452" actId="26606"/>
          <ac:spMkLst>
            <pc:docMk/>
            <pc:sldMk cId="2495547603" sldId="321"/>
            <ac:spMk id="56" creationId="{5E55A99C-0BDC-4DBE-8E40-9FA66F629FA1}"/>
          </ac:spMkLst>
        </pc:spChg>
        <pc:spChg chg="add del">
          <ac:chgData name="Damla Sonmez" userId="17a3e0973f72e78e" providerId="LiveId" clId="{CA626996-A286-4F7E-94DB-93E4ED7E019B}" dt="2024-10-23T04:57:58.883" v="458" actId="26606"/>
          <ac:spMkLst>
            <pc:docMk/>
            <pc:sldMk cId="2495547603" sldId="321"/>
            <ac:spMk id="3079" creationId="{73EDB3DA-AEF0-428A-A317-C42827E6C836}"/>
          </ac:spMkLst>
        </pc:spChg>
        <pc:spChg chg="add del">
          <ac:chgData name="Damla Sonmez" userId="17a3e0973f72e78e" providerId="LiveId" clId="{CA626996-A286-4F7E-94DB-93E4ED7E019B}" dt="2024-10-23T04:57:58.883" v="458" actId="26606"/>
          <ac:spMkLst>
            <pc:docMk/>
            <pc:sldMk cId="2495547603" sldId="321"/>
            <ac:spMk id="3081" creationId="{4A06AD8B-0227-4FF6-AEB4-C66C5A5398C1}"/>
          </ac:spMkLst>
        </pc:spChg>
        <pc:spChg chg="add del">
          <ac:chgData name="Damla Sonmez" userId="17a3e0973f72e78e" providerId="LiveId" clId="{CA626996-A286-4F7E-94DB-93E4ED7E019B}" dt="2024-10-23T04:57:58.883" v="458" actId="26606"/>
          <ac:spMkLst>
            <pc:docMk/>
            <pc:sldMk cId="2495547603" sldId="321"/>
            <ac:spMk id="3083" creationId="{5DFACEB2-7564-4FB9-B739-C2CE339BA3D2}"/>
          </ac:spMkLst>
        </pc:spChg>
        <pc:spChg chg="add">
          <ac:chgData name="Damla Sonmez" userId="17a3e0973f72e78e" providerId="LiveId" clId="{CA626996-A286-4F7E-94DB-93E4ED7E019B}" dt="2024-10-23T04:57:58.883" v="458" actId="26606"/>
          <ac:spMkLst>
            <pc:docMk/>
            <pc:sldMk cId="2495547603" sldId="321"/>
            <ac:spMk id="3088" creationId="{3DAD86CA-8235-409B-982B-5E7A033E2392}"/>
          </ac:spMkLst>
        </pc:spChg>
        <pc:spChg chg="add">
          <ac:chgData name="Damla Sonmez" userId="17a3e0973f72e78e" providerId="LiveId" clId="{CA626996-A286-4F7E-94DB-93E4ED7E019B}" dt="2024-10-23T04:57:58.883" v="458" actId="26606"/>
          <ac:spMkLst>
            <pc:docMk/>
            <pc:sldMk cId="2495547603" sldId="321"/>
            <ac:spMk id="3090" creationId="{9F234FBA-3501-47B4-AE0C-AA4AFBC8F603}"/>
          </ac:spMkLst>
        </pc:spChg>
        <pc:spChg chg="add">
          <ac:chgData name="Damla Sonmez" userId="17a3e0973f72e78e" providerId="LiveId" clId="{CA626996-A286-4F7E-94DB-93E4ED7E019B}" dt="2024-10-23T04:57:58.883" v="458" actId="26606"/>
          <ac:spMkLst>
            <pc:docMk/>
            <pc:sldMk cId="2495547603" sldId="321"/>
            <ac:spMk id="3092" creationId="{B5EF893B-0491-416E-9D33-BADE9600792A}"/>
          </ac:spMkLst>
        </pc:spChg>
        <pc:picChg chg="add del mod">
          <ac:chgData name="Damla Sonmez" userId="17a3e0973f72e78e" providerId="LiveId" clId="{CA626996-A286-4F7E-94DB-93E4ED7E019B}" dt="2024-10-23T04:57:22.283" v="456" actId="478"/>
          <ac:picMkLst>
            <pc:docMk/>
            <pc:sldMk cId="2495547603" sldId="321"/>
            <ac:picMk id="3" creationId="{D5DDD929-2BF6-486D-E1EF-8D8962DFD758}"/>
          </ac:picMkLst>
        </pc:picChg>
        <pc:picChg chg="add mod modCrop">
          <ac:chgData name="Damla Sonmez" userId="17a3e0973f72e78e" providerId="LiveId" clId="{CA626996-A286-4F7E-94DB-93E4ED7E019B}" dt="2024-10-24T14:27:56.746" v="2074" actId="1076"/>
          <ac:picMkLst>
            <pc:docMk/>
            <pc:sldMk cId="2495547603" sldId="321"/>
            <ac:picMk id="6" creationId="{586E8A26-D00F-0A33-B4C0-0F85DFDC153F}"/>
          </ac:picMkLst>
        </pc:picChg>
        <pc:picChg chg="add del mod">
          <ac:chgData name="Damla Sonmez" userId="17a3e0973f72e78e" providerId="LiveId" clId="{CA626996-A286-4F7E-94DB-93E4ED7E019B}" dt="2024-10-26T16:57:02.085" v="2154" actId="478"/>
          <ac:picMkLst>
            <pc:docMk/>
            <pc:sldMk cId="2495547603" sldId="321"/>
            <ac:picMk id="7" creationId="{B73847F9-32E4-DC92-A3DD-2E42C1126887}"/>
          </ac:picMkLst>
        </pc:picChg>
        <pc:picChg chg="add del mod">
          <ac:chgData name="Damla Sonmez" userId="17a3e0973f72e78e" providerId="LiveId" clId="{CA626996-A286-4F7E-94DB-93E4ED7E019B}" dt="2024-10-26T16:57:02.877" v="2155" actId="478"/>
          <ac:picMkLst>
            <pc:docMk/>
            <pc:sldMk cId="2495547603" sldId="321"/>
            <ac:picMk id="8" creationId="{3FCBF452-23D3-4E7A-0BA2-DC0E0F31A199}"/>
          </ac:picMkLst>
        </pc:picChg>
        <pc:picChg chg="add del mod">
          <ac:chgData name="Damla Sonmez" userId="17a3e0973f72e78e" providerId="LiveId" clId="{CA626996-A286-4F7E-94DB-93E4ED7E019B}" dt="2024-10-26T16:57:03.387" v="2156" actId="478"/>
          <ac:picMkLst>
            <pc:docMk/>
            <pc:sldMk cId="2495547603" sldId="321"/>
            <ac:picMk id="9" creationId="{1322A564-5447-BF1D-BCC8-B805A8928905}"/>
          </ac:picMkLst>
        </pc:picChg>
        <pc:picChg chg="add del mod ord">
          <ac:chgData name="Damla Sonmez" userId="17a3e0973f72e78e" providerId="LiveId" clId="{CA626996-A286-4F7E-94DB-93E4ED7E019B}" dt="2024-10-23T04:57:07.841" v="455" actId="478"/>
          <ac:picMkLst>
            <pc:docMk/>
            <pc:sldMk cId="2495547603" sldId="321"/>
            <ac:picMk id="3074" creationId="{70CBE9AC-340B-0C27-07A6-F0C9438FC5D5}"/>
          </ac:picMkLst>
        </pc:picChg>
        <pc:cxnChg chg="add">
          <ac:chgData name="Damla Sonmez" userId="17a3e0973f72e78e" providerId="LiveId" clId="{CA626996-A286-4F7E-94DB-93E4ED7E019B}" dt="2024-10-23T04:57:58.883" v="458" actId="26606"/>
          <ac:cxnSpMkLst>
            <pc:docMk/>
            <pc:sldMk cId="2495547603" sldId="321"/>
            <ac:cxnSpMk id="3094" creationId="{469F4FF8-F8B0-4630-BA1B-0D8B324CD5FF}"/>
          </ac:cxnSpMkLst>
        </pc:cxnChg>
      </pc:sldChg>
      <pc:sldChg chg="addSp delSp modSp add mod setBg delDesignElem">
        <pc:chgData name="Damla Sonmez" userId="17a3e0973f72e78e" providerId="LiveId" clId="{CA626996-A286-4F7E-94DB-93E4ED7E019B}" dt="2024-10-23T04:59:52.454" v="478" actId="18131"/>
        <pc:sldMkLst>
          <pc:docMk/>
          <pc:sldMk cId="360811995" sldId="322"/>
        </pc:sldMkLst>
        <pc:spChg chg="ord">
          <ac:chgData name="Damla Sonmez" userId="17a3e0973f72e78e" providerId="LiveId" clId="{CA626996-A286-4F7E-94DB-93E4ED7E019B}" dt="2024-10-23T04:59:41.623" v="477" actId="26606"/>
          <ac:spMkLst>
            <pc:docMk/>
            <pc:sldMk cId="360811995" sldId="322"/>
            <ac:spMk id="4" creationId="{C3B493EF-86CD-8DB5-A895-6FF38AB605ED}"/>
          </ac:spMkLst>
        </pc:spChg>
        <pc:spChg chg="del">
          <ac:chgData name="Damla Sonmez" userId="17a3e0973f72e78e" providerId="LiveId" clId="{CA626996-A286-4F7E-94DB-93E4ED7E019B}" dt="2024-10-23T04:54:49.336" v="441"/>
          <ac:spMkLst>
            <pc:docMk/>
            <pc:sldMk cId="360811995" sldId="322"/>
            <ac:spMk id="47" creationId="{3DCFBD75-F861-2EFD-9304-F11729779014}"/>
          </ac:spMkLst>
        </pc:spChg>
        <pc:spChg chg="del">
          <ac:chgData name="Damla Sonmez" userId="17a3e0973f72e78e" providerId="LiveId" clId="{CA626996-A286-4F7E-94DB-93E4ED7E019B}" dt="2024-10-23T04:54:49.336" v="441"/>
          <ac:spMkLst>
            <pc:docMk/>
            <pc:sldMk cId="360811995" sldId="322"/>
            <ac:spMk id="49" creationId="{40B2AB4D-8A8C-1FD3-7C11-B5D1654BC387}"/>
          </ac:spMkLst>
        </pc:spChg>
        <pc:spChg chg="add">
          <ac:chgData name="Damla Sonmez" userId="17a3e0973f72e78e" providerId="LiveId" clId="{CA626996-A286-4F7E-94DB-93E4ED7E019B}" dt="2024-10-23T04:59:41.623" v="477" actId="26606"/>
          <ac:spMkLst>
            <pc:docMk/>
            <pc:sldMk cId="360811995" sldId="322"/>
            <ac:spMk id="4107" creationId="{262ABC4B-37D8-4218-BDD8-6DF6A00C0C80}"/>
          </ac:spMkLst>
        </pc:spChg>
        <pc:picChg chg="add mod">
          <ac:chgData name="Damla Sonmez" userId="17a3e0973f72e78e" providerId="LiveId" clId="{CA626996-A286-4F7E-94DB-93E4ED7E019B}" dt="2024-10-23T04:59:41.623" v="477" actId="26606"/>
          <ac:picMkLst>
            <pc:docMk/>
            <pc:sldMk cId="360811995" sldId="322"/>
            <ac:picMk id="4098" creationId="{7FA82C19-65E2-FF6F-169D-598DCD181140}"/>
          </ac:picMkLst>
        </pc:picChg>
        <pc:picChg chg="add mod">
          <ac:chgData name="Damla Sonmez" userId="17a3e0973f72e78e" providerId="LiveId" clId="{CA626996-A286-4F7E-94DB-93E4ED7E019B}" dt="2024-10-23T04:59:41.623" v="477" actId="26606"/>
          <ac:picMkLst>
            <pc:docMk/>
            <pc:sldMk cId="360811995" sldId="322"/>
            <ac:picMk id="4100" creationId="{703C098E-DBBE-5F3B-B1F0-25849E43F27E}"/>
          </ac:picMkLst>
        </pc:picChg>
        <pc:picChg chg="add mod ord">
          <ac:chgData name="Damla Sonmez" userId="17a3e0973f72e78e" providerId="LiveId" clId="{CA626996-A286-4F7E-94DB-93E4ED7E019B}" dt="2024-10-23T04:59:52.454" v="478" actId="18131"/>
          <ac:picMkLst>
            <pc:docMk/>
            <pc:sldMk cId="360811995" sldId="322"/>
            <ac:picMk id="4102" creationId="{1C46271D-AE9E-5DE0-A577-34F5881F9938}"/>
          </ac:picMkLst>
        </pc:picChg>
      </pc:sldChg>
      <pc:sldChg chg="modSp add mod">
        <pc:chgData name="Damla Sonmez" userId="17a3e0973f72e78e" providerId="LiveId" clId="{CA626996-A286-4F7E-94DB-93E4ED7E019B}" dt="2024-10-23T05:37:36.192" v="1365" actId="1076"/>
        <pc:sldMkLst>
          <pc:docMk/>
          <pc:sldMk cId="2268857288" sldId="323"/>
        </pc:sldMkLst>
        <pc:picChg chg="mod">
          <ac:chgData name="Damla Sonmez" userId="17a3e0973f72e78e" providerId="LiveId" clId="{CA626996-A286-4F7E-94DB-93E4ED7E019B}" dt="2024-10-23T05:37:27.355" v="1361" actId="1076"/>
          <ac:picMkLst>
            <pc:docMk/>
            <pc:sldMk cId="2268857288" sldId="323"/>
            <ac:picMk id="7" creationId="{9110DCB3-5F2A-FC12-A44E-21EDB0E8322B}"/>
          </ac:picMkLst>
        </pc:picChg>
        <pc:picChg chg="mod">
          <ac:chgData name="Damla Sonmez" userId="17a3e0973f72e78e" providerId="LiveId" clId="{CA626996-A286-4F7E-94DB-93E4ED7E019B}" dt="2024-10-23T05:37:36.192" v="1365" actId="1076"/>
          <ac:picMkLst>
            <pc:docMk/>
            <pc:sldMk cId="2268857288" sldId="323"/>
            <ac:picMk id="8" creationId="{428BE993-089E-F6AE-A1B4-1D98944A62ED}"/>
          </ac:picMkLst>
        </pc:picChg>
      </pc:sldChg>
      <pc:sldChg chg="delSp modSp add mod ord delAnim">
        <pc:chgData name="Damla Sonmez" userId="17a3e0973f72e78e" providerId="LiveId" clId="{CA626996-A286-4F7E-94DB-93E4ED7E019B}" dt="2024-10-26T16:55:56.505" v="2134" actId="478"/>
        <pc:sldMkLst>
          <pc:docMk/>
          <pc:sldMk cId="1584422714" sldId="324"/>
        </pc:sldMkLst>
        <pc:spChg chg="del">
          <ac:chgData name="Damla Sonmez" userId="17a3e0973f72e78e" providerId="LiveId" clId="{CA626996-A286-4F7E-94DB-93E4ED7E019B}" dt="2024-10-26T16:55:55.186" v="2133" actId="478"/>
          <ac:spMkLst>
            <pc:docMk/>
            <pc:sldMk cId="1584422714" sldId="324"/>
            <ac:spMk id="2" creationId="{F850DE7D-F6BD-AA79-1C52-19F278544728}"/>
          </ac:spMkLst>
        </pc:spChg>
        <pc:spChg chg="del">
          <ac:chgData name="Damla Sonmez" userId="17a3e0973f72e78e" providerId="LiveId" clId="{CA626996-A286-4F7E-94DB-93E4ED7E019B}" dt="2024-10-26T16:55:56.505" v="2134" actId="478"/>
          <ac:spMkLst>
            <pc:docMk/>
            <pc:sldMk cId="1584422714" sldId="324"/>
            <ac:spMk id="5" creationId="{6F96D65E-05A9-2FDB-9B67-EE00D308F914}"/>
          </ac:spMkLst>
        </pc:spChg>
        <pc:picChg chg="mod">
          <ac:chgData name="Damla Sonmez" userId="17a3e0973f72e78e" providerId="LiveId" clId="{CA626996-A286-4F7E-94DB-93E4ED7E019B}" dt="2024-10-23T05:41:52.328" v="1400" actId="1076"/>
          <ac:picMkLst>
            <pc:docMk/>
            <pc:sldMk cId="1584422714" sldId="324"/>
            <ac:picMk id="6146" creationId="{2763A425-0CB2-5DD7-6220-D973C8F6C99F}"/>
          </ac:picMkLst>
        </pc:picChg>
        <pc:picChg chg="mod">
          <ac:chgData name="Damla Sonmez" userId="17a3e0973f72e78e" providerId="LiveId" clId="{CA626996-A286-4F7E-94DB-93E4ED7E019B}" dt="2024-10-23T05:41:49.544" v="1399" actId="1076"/>
          <ac:picMkLst>
            <pc:docMk/>
            <pc:sldMk cId="1584422714" sldId="324"/>
            <ac:picMk id="6148" creationId="{A6D51E53-FD6A-3AAF-1C14-613431BA16AB}"/>
          </ac:picMkLst>
        </pc:picChg>
      </pc:sldChg>
      <pc:sldChg chg="addSp delSp modSp add mod delAnim modAnim">
        <pc:chgData name="Damla Sonmez" userId="17a3e0973f72e78e" providerId="LiveId" clId="{CA626996-A286-4F7E-94DB-93E4ED7E019B}" dt="2024-10-24T13:54:34.705" v="1707" actId="1440"/>
        <pc:sldMkLst>
          <pc:docMk/>
          <pc:sldMk cId="4237644732" sldId="325"/>
        </pc:sldMkLst>
        <pc:picChg chg="add mod">
          <ac:chgData name="Damla Sonmez" userId="17a3e0973f72e78e" providerId="LiveId" clId="{CA626996-A286-4F7E-94DB-93E4ED7E019B}" dt="2024-10-24T13:54:27.426" v="1706" actId="1076"/>
          <ac:picMkLst>
            <pc:docMk/>
            <pc:sldMk cId="4237644732" sldId="325"/>
            <ac:picMk id="3" creationId="{DD37D074-9D4C-6BEA-69E7-2B21DF3749ED}"/>
          </ac:picMkLst>
        </pc:picChg>
        <pc:picChg chg="add mod">
          <ac:chgData name="Damla Sonmez" userId="17a3e0973f72e78e" providerId="LiveId" clId="{CA626996-A286-4F7E-94DB-93E4ED7E019B}" dt="2024-10-24T13:54:34.705" v="1707" actId="1440"/>
          <ac:picMkLst>
            <pc:docMk/>
            <pc:sldMk cId="4237644732" sldId="325"/>
            <ac:picMk id="6" creationId="{3B3363AC-83F1-BC02-BDA1-B7EF40108320}"/>
          </ac:picMkLst>
        </pc:picChg>
        <pc:picChg chg="del">
          <ac:chgData name="Damla Sonmez" userId="17a3e0973f72e78e" providerId="LiveId" clId="{CA626996-A286-4F7E-94DB-93E4ED7E019B}" dt="2024-10-23T05:47:09.639" v="1436" actId="478"/>
          <ac:picMkLst>
            <pc:docMk/>
            <pc:sldMk cId="4237644732" sldId="325"/>
            <ac:picMk id="14" creationId="{215896B8-6582-C00D-C7B8-4B46AB0E71CA}"/>
          </ac:picMkLst>
        </pc:picChg>
        <pc:picChg chg="del">
          <ac:chgData name="Damla Sonmez" userId="17a3e0973f72e78e" providerId="LiveId" clId="{CA626996-A286-4F7E-94DB-93E4ED7E019B}" dt="2024-10-23T05:47:09.009" v="1435" actId="478"/>
          <ac:picMkLst>
            <pc:docMk/>
            <pc:sldMk cId="4237644732" sldId="325"/>
            <ac:picMk id="8194" creationId="{BD0749BE-6DEC-5554-7977-1D41304A62C5}"/>
          </ac:picMkLst>
        </pc:picChg>
      </pc:sldChg>
      <pc:sldChg chg="addSp modSp add mod">
        <pc:chgData name="Damla Sonmez" userId="17a3e0973f72e78e" providerId="LiveId" clId="{CA626996-A286-4F7E-94DB-93E4ED7E019B}" dt="2024-10-24T14:01:19.742" v="1789" actId="1076"/>
        <pc:sldMkLst>
          <pc:docMk/>
          <pc:sldMk cId="3173568213" sldId="326"/>
        </pc:sldMkLst>
        <pc:picChg chg="add mod modCrop">
          <ac:chgData name="Damla Sonmez" userId="17a3e0973f72e78e" providerId="LiveId" clId="{CA626996-A286-4F7E-94DB-93E4ED7E019B}" dt="2024-10-24T14:01:19.742" v="1789" actId="1076"/>
          <ac:picMkLst>
            <pc:docMk/>
            <pc:sldMk cId="3173568213" sldId="326"/>
            <ac:picMk id="3" creationId="{420F514E-5B90-6721-CB75-98A4C981EA1D}"/>
          </ac:picMkLst>
        </pc:picChg>
      </pc:sldChg>
      <pc:sldChg chg="addSp modSp add mod">
        <pc:chgData name="Damla Sonmez" userId="17a3e0973f72e78e" providerId="LiveId" clId="{CA626996-A286-4F7E-94DB-93E4ED7E019B}" dt="2024-10-24T14:06:55.114" v="1857" actId="208"/>
        <pc:sldMkLst>
          <pc:docMk/>
          <pc:sldMk cId="329206040" sldId="327"/>
        </pc:sldMkLst>
        <pc:picChg chg="add mod">
          <ac:chgData name="Damla Sonmez" userId="17a3e0973f72e78e" providerId="LiveId" clId="{CA626996-A286-4F7E-94DB-93E4ED7E019B}" dt="2024-10-24T14:03:51.725" v="1813" actId="1076"/>
          <ac:picMkLst>
            <pc:docMk/>
            <pc:sldMk cId="329206040" sldId="327"/>
            <ac:picMk id="2" creationId="{24824717-D74D-ABC5-F641-BEA0DCAFBD4E}"/>
          </ac:picMkLst>
        </pc:picChg>
        <pc:picChg chg="add mod modCrop">
          <ac:chgData name="Damla Sonmez" userId="17a3e0973f72e78e" providerId="LiveId" clId="{CA626996-A286-4F7E-94DB-93E4ED7E019B}" dt="2024-10-24T14:05:23.405" v="1835" actId="1076"/>
          <ac:picMkLst>
            <pc:docMk/>
            <pc:sldMk cId="329206040" sldId="327"/>
            <ac:picMk id="6" creationId="{894B000E-D299-0B41-5DE1-C3DED6179274}"/>
          </ac:picMkLst>
        </pc:picChg>
        <pc:picChg chg="add mod modCrop">
          <ac:chgData name="Damla Sonmez" userId="17a3e0973f72e78e" providerId="LiveId" clId="{CA626996-A286-4F7E-94DB-93E4ED7E019B}" dt="2024-10-24T14:05:30.595" v="1837" actId="1076"/>
          <ac:picMkLst>
            <pc:docMk/>
            <pc:sldMk cId="329206040" sldId="327"/>
            <ac:picMk id="8" creationId="{5BB20BA9-16C2-A28A-F030-9C4E354A72EC}"/>
          </ac:picMkLst>
        </pc:picChg>
        <pc:cxnChg chg="add mod">
          <ac:chgData name="Damla Sonmez" userId="17a3e0973f72e78e" providerId="LiveId" clId="{CA626996-A286-4F7E-94DB-93E4ED7E019B}" dt="2024-10-24T14:05:54.405" v="1840" actId="1582"/>
          <ac:cxnSpMkLst>
            <pc:docMk/>
            <pc:sldMk cId="329206040" sldId="327"/>
            <ac:cxnSpMk id="10" creationId="{593E9E51-EF6F-C4C4-35A3-1078C7D2B4FA}"/>
          </ac:cxnSpMkLst>
        </pc:cxnChg>
        <pc:cxnChg chg="add mod">
          <ac:chgData name="Damla Sonmez" userId="17a3e0973f72e78e" providerId="LiveId" clId="{CA626996-A286-4F7E-94DB-93E4ED7E019B}" dt="2024-10-24T14:06:55.114" v="1857" actId="208"/>
          <ac:cxnSpMkLst>
            <pc:docMk/>
            <pc:sldMk cId="329206040" sldId="327"/>
            <ac:cxnSpMk id="11" creationId="{8D440B3A-ADDC-18E6-36AC-5DD33B84E8E5}"/>
          </ac:cxnSpMkLst>
        </pc:cxnChg>
        <pc:cxnChg chg="add mod">
          <ac:chgData name="Damla Sonmez" userId="17a3e0973f72e78e" providerId="LiveId" clId="{CA626996-A286-4F7E-94DB-93E4ED7E019B}" dt="2024-10-24T14:06:50.484" v="1856" actId="208"/>
          <ac:cxnSpMkLst>
            <pc:docMk/>
            <pc:sldMk cId="329206040" sldId="327"/>
            <ac:cxnSpMk id="13" creationId="{ACEF1CBE-6007-5F74-6442-3E5725A95D58}"/>
          </ac:cxnSpMkLst>
        </pc:cxnChg>
        <pc:cxnChg chg="add mod">
          <ac:chgData name="Damla Sonmez" userId="17a3e0973f72e78e" providerId="LiveId" clId="{CA626996-A286-4F7E-94DB-93E4ED7E019B}" dt="2024-10-24T14:06:30.597" v="1851" actId="1076"/>
          <ac:cxnSpMkLst>
            <pc:docMk/>
            <pc:sldMk cId="329206040" sldId="327"/>
            <ac:cxnSpMk id="16" creationId="{2E65C967-F09B-B8CE-790C-07DD58E0A4C0}"/>
          </ac:cxnSpMkLst>
        </pc:cxnChg>
        <pc:cxnChg chg="add mod">
          <ac:chgData name="Damla Sonmez" userId="17a3e0973f72e78e" providerId="LiveId" clId="{CA626996-A286-4F7E-94DB-93E4ED7E019B}" dt="2024-10-24T14:06:39.031" v="1854" actId="14100"/>
          <ac:cxnSpMkLst>
            <pc:docMk/>
            <pc:sldMk cId="329206040" sldId="327"/>
            <ac:cxnSpMk id="17" creationId="{E770ACB9-7AFC-4E2F-52EF-70B31E27D2BB}"/>
          </ac:cxnSpMkLst>
        </pc:cxnChg>
      </pc:sldChg>
      <pc:sldChg chg="addSp delSp modSp add mod ord delAnim modAnim">
        <pc:chgData name="Damla Sonmez" userId="17a3e0973f72e78e" providerId="LiveId" clId="{CA626996-A286-4F7E-94DB-93E4ED7E019B}" dt="2024-10-26T16:54:42.867" v="2116" actId="478"/>
        <pc:sldMkLst>
          <pc:docMk/>
          <pc:sldMk cId="1399875240" sldId="328"/>
        </pc:sldMkLst>
        <pc:spChg chg="del">
          <ac:chgData name="Damla Sonmez" userId="17a3e0973f72e78e" providerId="LiveId" clId="{CA626996-A286-4F7E-94DB-93E4ED7E019B}" dt="2024-10-26T16:54:31.837" v="2111" actId="478"/>
          <ac:spMkLst>
            <pc:docMk/>
            <pc:sldMk cId="1399875240" sldId="328"/>
            <ac:spMk id="2" creationId="{DE1DB619-9AE6-911B-2224-19E4BA3035F6}"/>
          </ac:spMkLst>
        </pc:spChg>
        <pc:spChg chg="add del mod">
          <ac:chgData name="Damla Sonmez" userId="17a3e0973f72e78e" providerId="LiveId" clId="{CA626996-A286-4F7E-94DB-93E4ED7E019B}" dt="2024-10-26T16:54:33.284" v="2112" actId="478"/>
          <ac:spMkLst>
            <pc:docMk/>
            <pc:sldMk cId="1399875240" sldId="328"/>
            <ac:spMk id="6" creationId="{F7834AD4-5C73-72BD-4334-F685801EA7EA}"/>
          </ac:spMkLst>
        </pc:spChg>
        <pc:picChg chg="del">
          <ac:chgData name="Damla Sonmez" userId="17a3e0973f72e78e" providerId="LiveId" clId="{CA626996-A286-4F7E-94DB-93E4ED7E019B}" dt="2024-10-24T14:07:55.008" v="1866" actId="478"/>
          <ac:picMkLst>
            <pc:docMk/>
            <pc:sldMk cId="1399875240" sldId="328"/>
            <ac:picMk id="3" creationId="{7B490AA1-09AE-485A-6755-A8A3F0671283}"/>
          </ac:picMkLst>
        </pc:picChg>
        <pc:picChg chg="add del mod">
          <ac:chgData name="Damla Sonmez" userId="17a3e0973f72e78e" providerId="LiveId" clId="{CA626996-A286-4F7E-94DB-93E4ED7E019B}" dt="2024-10-26T16:54:42.282" v="2115" actId="478"/>
          <ac:picMkLst>
            <pc:docMk/>
            <pc:sldMk cId="1399875240" sldId="328"/>
            <ac:picMk id="7" creationId="{CB0A7066-2397-8092-00FA-6EACDFB8B0CD}"/>
          </ac:picMkLst>
        </pc:picChg>
        <pc:picChg chg="add del mod">
          <ac:chgData name="Damla Sonmez" userId="17a3e0973f72e78e" providerId="LiveId" clId="{CA626996-A286-4F7E-94DB-93E4ED7E019B}" dt="2024-10-26T16:54:42.867" v="2116" actId="478"/>
          <ac:picMkLst>
            <pc:docMk/>
            <pc:sldMk cId="1399875240" sldId="328"/>
            <ac:picMk id="8" creationId="{71DC06F0-81A1-33AC-DAFC-4FDA53E9DC7D}"/>
          </ac:picMkLst>
        </pc:picChg>
      </pc:sldChg>
      <pc:sldChg chg="addSp delSp modSp add mod">
        <pc:chgData name="Damla Sonmez" userId="17a3e0973f72e78e" providerId="LiveId" clId="{CA626996-A286-4F7E-94DB-93E4ED7E019B}" dt="2024-10-24T14:19:17.788" v="1999" actId="1076"/>
        <pc:sldMkLst>
          <pc:docMk/>
          <pc:sldMk cId="3350093068" sldId="329"/>
        </pc:sldMkLst>
        <pc:spChg chg="ord">
          <ac:chgData name="Damla Sonmez" userId="17a3e0973f72e78e" providerId="LiveId" clId="{CA626996-A286-4F7E-94DB-93E4ED7E019B}" dt="2024-10-24T14:15:27.168" v="1950" actId="26606"/>
          <ac:spMkLst>
            <pc:docMk/>
            <pc:sldMk cId="3350093068" sldId="329"/>
            <ac:spMk id="4" creationId="{21FFA562-8EC3-2B24-2E71-C603AAD9E80A}"/>
          </ac:spMkLst>
        </pc:spChg>
        <pc:spChg chg="del">
          <ac:chgData name="Damla Sonmez" userId="17a3e0973f72e78e" providerId="LiveId" clId="{CA626996-A286-4F7E-94DB-93E4ED7E019B}" dt="2024-10-24T14:15:27.168" v="1950" actId="26606"/>
          <ac:spMkLst>
            <pc:docMk/>
            <pc:sldMk cId="3350093068" sldId="329"/>
            <ac:spMk id="54" creationId="{EB12E48F-5B0D-BB6F-6204-A8B5EE96700E}"/>
          </ac:spMkLst>
        </pc:spChg>
        <pc:spChg chg="del">
          <ac:chgData name="Damla Sonmez" userId="17a3e0973f72e78e" providerId="LiveId" clId="{CA626996-A286-4F7E-94DB-93E4ED7E019B}" dt="2024-10-24T14:15:27.168" v="1950" actId="26606"/>
          <ac:spMkLst>
            <pc:docMk/>
            <pc:sldMk cId="3350093068" sldId="329"/>
            <ac:spMk id="56" creationId="{9FA57C61-019D-597E-FE0B-D2CB98915347}"/>
          </ac:spMkLst>
        </pc:spChg>
        <pc:spChg chg="add del">
          <ac:chgData name="Damla Sonmez" userId="17a3e0973f72e78e" providerId="LiveId" clId="{CA626996-A286-4F7E-94DB-93E4ED7E019B}" dt="2024-10-24T14:16:01.774" v="1952" actId="26606"/>
          <ac:spMkLst>
            <pc:docMk/>
            <pc:sldMk cId="3350093068" sldId="329"/>
            <ac:spMk id="61" creationId="{417CDA24-35F8-4540-8C52-3096D6D94949}"/>
          </ac:spMkLst>
        </pc:spChg>
        <pc:spChg chg="add del">
          <ac:chgData name="Damla Sonmez" userId="17a3e0973f72e78e" providerId="LiveId" clId="{CA626996-A286-4F7E-94DB-93E4ED7E019B}" dt="2024-10-24T14:16:01.774" v="1952" actId="26606"/>
          <ac:spMkLst>
            <pc:docMk/>
            <pc:sldMk cId="3350093068" sldId="329"/>
            <ac:spMk id="63" creationId="{8658BFE0-4E65-4174-9C75-687C94E88273}"/>
          </ac:spMkLst>
        </pc:spChg>
        <pc:spChg chg="add del">
          <ac:chgData name="Damla Sonmez" userId="17a3e0973f72e78e" providerId="LiveId" clId="{CA626996-A286-4F7E-94DB-93E4ED7E019B}" dt="2024-10-24T14:16:01.774" v="1952" actId="26606"/>
          <ac:spMkLst>
            <pc:docMk/>
            <pc:sldMk cId="3350093068" sldId="329"/>
            <ac:spMk id="65" creationId="{FA75DFED-A0C1-4A83-BE1D-0271C1826EF6}"/>
          </ac:spMkLst>
        </pc:spChg>
        <pc:spChg chg="add">
          <ac:chgData name="Damla Sonmez" userId="17a3e0973f72e78e" providerId="LiveId" clId="{CA626996-A286-4F7E-94DB-93E4ED7E019B}" dt="2024-10-24T14:16:01.774" v="1952" actId="26606"/>
          <ac:spMkLst>
            <pc:docMk/>
            <pc:sldMk cId="3350093068" sldId="329"/>
            <ac:spMk id="70" creationId="{9527FCEA-6143-4C5E-8C45-8AC9237ADE89}"/>
          </ac:spMkLst>
        </pc:spChg>
        <pc:spChg chg="add">
          <ac:chgData name="Damla Sonmez" userId="17a3e0973f72e78e" providerId="LiveId" clId="{CA626996-A286-4F7E-94DB-93E4ED7E019B}" dt="2024-10-24T14:16:01.774" v="1952" actId="26606"/>
          <ac:spMkLst>
            <pc:docMk/>
            <pc:sldMk cId="3350093068" sldId="329"/>
            <ac:spMk id="72" creationId="{1A9F23AD-7A55-49F3-A3EC-743F47F36B0E}"/>
          </ac:spMkLst>
        </pc:spChg>
        <pc:spChg chg="add">
          <ac:chgData name="Damla Sonmez" userId="17a3e0973f72e78e" providerId="LiveId" clId="{CA626996-A286-4F7E-94DB-93E4ED7E019B}" dt="2024-10-24T14:16:01.774" v="1952" actId="26606"/>
          <ac:spMkLst>
            <pc:docMk/>
            <pc:sldMk cId="3350093068" sldId="329"/>
            <ac:spMk id="74" creationId="{D7D9F91F-72C9-4DB9-ABD0-A8180D8262D5}"/>
          </ac:spMkLst>
        </pc:spChg>
        <pc:spChg chg="add">
          <ac:chgData name="Damla Sonmez" userId="17a3e0973f72e78e" providerId="LiveId" clId="{CA626996-A286-4F7E-94DB-93E4ED7E019B}" dt="2024-10-24T14:16:01.774" v="1952" actId="26606"/>
          <ac:spMkLst>
            <pc:docMk/>
            <pc:sldMk cId="3350093068" sldId="329"/>
            <ac:spMk id="76" creationId="{BE016956-CE9F-4946-8834-A8BC3529D0F6}"/>
          </ac:spMkLst>
        </pc:spChg>
        <pc:picChg chg="add mod modCrop">
          <ac:chgData name="Damla Sonmez" userId="17a3e0973f72e78e" providerId="LiveId" clId="{CA626996-A286-4F7E-94DB-93E4ED7E019B}" dt="2024-10-24T14:16:25.841" v="1960" actId="1076"/>
          <ac:picMkLst>
            <pc:docMk/>
            <pc:sldMk cId="3350093068" sldId="329"/>
            <ac:picMk id="2" creationId="{165B19D1-30C1-B34C-896B-6CC3D2B35606}"/>
          </ac:picMkLst>
        </pc:picChg>
        <pc:picChg chg="del mod ord modCrop">
          <ac:chgData name="Damla Sonmez" userId="17a3e0973f72e78e" providerId="LiveId" clId="{CA626996-A286-4F7E-94DB-93E4ED7E019B}" dt="2024-10-24T14:15:45.705" v="1951" actId="478"/>
          <ac:picMkLst>
            <pc:docMk/>
            <pc:sldMk cId="3350093068" sldId="329"/>
            <ac:picMk id="3" creationId="{16EFD52C-C2C4-81C8-A297-DB4512108C96}"/>
          </ac:picMkLst>
        </pc:picChg>
        <pc:picChg chg="mod ord">
          <ac:chgData name="Damla Sonmez" userId="17a3e0973f72e78e" providerId="LiveId" clId="{CA626996-A286-4F7E-94DB-93E4ED7E019B}" dt="2024-10-24T14:19:11.374" v="1996" actId="1076"/>
          <ac:picMkLst>
            <pc:docMk/>
            <pc:sldMk cId="3350093068" sldId="329"/>
            <ac:picMk id="5" creationId="{DB45E29A-53E3-7693-3A66-865D848282D4}"/>
          </ac:picMkLst>
        </pc:picChg>
        <pc:picChg chg="mod ord">
          <ac:chgData name="Damla Sonmez" userId="17a3e0973f72e78e" providerId="LiveId" clId="{CA626996-A286-4F7E-94DB-93E4ED7E019B}" dt="2024-10-24T14:19:17.788" v="1999" actId="1076"/>
          <ac:picMkLst>
            <pc:docMk/>
            <pc:sldMk cId="3350093068" sldId="329"/>
            <ac:picMk id="7" creationId="{C4A14107-3083-82AC-6622-0E4A93C285D3}"/>
          </ac:picMkLst>
        </pc:picChg>
        <pc:picChg chg="add mod modCrop">
          <ac:chgData name="Damla Sonmez" userId="17a3e0973f72e78e" providerId="LiveId" clId="{CA626996-A286-4F7E-94DB-93E4ED7E019B}" dt="2024-10-24T14:17:51.508" v="1976" actId="1076"/>
          <ac:picMkLst>
            <pc:docMk/>
            <pc:sldMk cId="3350093068" sldId="329"/>
            <ac:picMk id="8" creationId="{7E757F55-E814-36BA-247C-1312D2FB30BC}"/>
          </ac:picMkLst>
        </pc:picChg>
        <pc:picChg chg="mod">
          <ac:chgData name="Damla Sonmez" userId="17a3e0973f72e78e" providerId="LiveId" clId="{CA626996-A286-4F7E-94DB-93E4ED7E019B}" dt="2024-10-24T14:17:54.972" v="1977" actId="1076"/>
          <ac:picMkLst>
            <pc:docMk/>
            <pc:sldMk cId="3350093068" sldId="329"/>
            <ac:picMk id="9" creationId="{6EC84F1F-9B69-FA30-AE2B-CA3AAE2B805D}"/>
          </ac:picMkLst>
        </pc:picChg>
      </pc:sldChg>
      <pc:sldChg chg="modSp add mod">
        <pc:chgData name="Damla Sonmez" userId="17a3e0973f72e78e" providerId="LiveId" clId="{CA626996-A286-4F7E-94DB-93E4ED7E019B}" dt="2024-10-24T14:25:33.530" v="2045" actId="1076"/>
        <pc:sldMkLst>
          <pc:docMk/>
          <pc:sldMk cId="451715624" sldId="330"/>
        </pc:sldMkLst>
        <pc:picChg chg="mod">
          <ac:chgData name="Damla Sonmez" userId="17a3e0973f72e78e" providerId="LiveId" clId="{CA626996-A286-4F7E-94DB-93E4ED7E019B}" dt="2024-10-24T14:25:33.530" v="2045" actId="1076"/>
          <ac:picMkLst>
            <pc:docMk/>
            <pc:sldMk cId="451715624" sldId="330"/>
            <ac:picMk id="12" creationId="{0DAB6576-115E-B18D-E37C-9A3EE5E8BCB7}"/>
          </ac:picMkLst>
        </pc:picChg>
      </pc:sldChg>
      <pc:sldChg chg="add">
        <pc:chgData name="Damla Sonmez" userId="17a3e0973f72e78e" providerId="LiveId" clId="{CA626996-A286-4F7E-94DB-93E4ED7E019B}" dt="2024-10-24T14:26:57.349" v="2046" actId="2890"/>
        <pc:sldMkLst>
          <pc:docMk/>
          <pc:sldMk cId="2980025785" sldId="331"/>
        </pc:sldMkLst>
      </pc:sldChg>
      <pc:sldChg chg="modSp mod modNotesTx">
        <pc:chgData name="Damla Sonmez" userId="17a3e0973f72e78e" providerId="LiveId" clId="{CA626996-A286-4F7E-94DB-93E4ED7E019B}" dt="2024-10-26T16:58:54.400" v="2172" actId="1076"/>
        <pc:sldMkLst>
          <pc:docMk/>
          <pc:sldMk cId="1274945707" sldId="332"/>
        </pc:sldMkLst>
        <pc:spChg chg="mod">
          <ac:chgData name="Damla Sonmez" userId="17a3e0973f72e78e" providerId="LiveId" clId="{CA626996-A286-4F7E-94DB-93E4ED7E019B}" dt="2024-10-26T16:58:50.895" v="2170" actId="20577"/>
          <ac:spMkLst>
            <pc:docMk/>
            <pc:sldMk cId="1274945707" sldId="332"/>
            <ac:spMk id="2" creationId="{DDEB14FE-8270-F256-5D82-ACE6D94DC5C7}"/>
          </ac:spMkLst>
        </pc:spChg>
        <pc:picChg chg="mod">
          <ac:chgData name="Damla Sonmez" userId="17a3e0973f72e78e" providerId="LiveId" clId="{CA626996-A286-4F7E-94DB-93E4ED7E019B}" dt="2024-10-26T16:58:54.400" v="2172" actId="1076"/>
          <ac:picMkLst>
            <pc:docMk/>
            <pc:sldMk cId="1274945707" sldId="332"/>
            <ac:picMk id="8" creationId="{48EDB73B-F8D9-EB93-56BC-15B10FDFB81C}"/>
          </ac:picMkLst>
        </pc:picChg>
      </pc:sldChg>
      <pc:sldChg chg="delSp add mod">
        <pc:chgData name="Damla Sonmez" userId="17a3e0973f72e78e" providerId="LiveId" clId="{CA626996-A286-4F7E-94DB-93E4ED7E019B}" dt="2024-10-26T16:53:49.298" v="2100" actId="478"/>
        <pc:sldMkLst>
          <pc:docMk/>
          <pc:sldMk cId="1940712472" sldId="333"/>
        </pc:sldMkLst>
        <pc:spChg chg="del">
          <ac:chgData name="Damla Sonmez" userId="17a3e0973f72e78e" providerId="LiveId" clId="{CA626996-A286-4F7E-94DB-93E4ED7E019B}" dt="2024-10-26T16:53:49.298" v="2100" actId="478"/>
          <ac:spMkLst>
            <pc:docMk/>
            <pc:sldMk cId="1940712472" sldId="333"/>
            <ac:spMk id="5" creationId="{4957C11B-FD45-4007-31C5-B936E20CA46A}"/>
          </ac:spMkLst>
        </pc:spChg>
      </pc:sldChg>
      <pc:sldChg chg="delSp add mod ord delAnim">
        <pc:chgData name="Damla Sonmez" userId="17a3e0973f72e78e" providerId="LiveId" clId="{CA626996-A286-4F7E-94DB-93E4ED7E019B}" dt="2024-10-26T16:54:14.513" v="2109" actId="478"/>
        <pc:sldMkLst>
          <pc:docMk/>
          <pc:sldMk cId="1351301262" sldId="334"/>
        </pc:sldMkLst>
        <pc:spChg chg="del">
          <ac:chgData name="Damla Sonmez" userId="17a3e0973f72e78e" providerId="LiveId" clId="{CA626996-A286-4F7E-94DB-93E4ED7E019B}" dt="2024-10-26T16:54:05.324" v="2105" actId="478"/>
          <ac:spMkLst>
            <pc:docMk/>
            <pc:sldMk cId="1351301262" sldId="334"/>
            <ac:spMk id="5" creationId="{96FDA627-B0BA-C5BA-51AA-F899698DC4E5}"/>
          </ac:spMkLst>
        </pc:spChg>
        <pc:spChg chg="del">
          <ac:chgData name="Damla Sonmez" userId="17a3e0973f72e78e" providerId="LiveId" clId="{CA626996-A286-4F7E-94DB-93E4ED7E019B}" dt="2024-10-26T16:54:00.884" v="2102" actId="478"/>
          <ac:spMkLst>
            <pc:docMk/>
            <pc:sldMk cId="1351301262" sldId="334"/>
            <ac:spMk id="9" creationId="{3573DAAF-37D9-CF98-AEA7-ACF5003D3FA2}"/>
          </ac:spMkLst>
        </pc:spChg>
        <pc:picChg chg="del">
          <ac:chgData name="Damla Sonmez" userId="17a3e0973f72e78e" providerId="LiveId" clId="{CA626996-A286-4F7E-94DB-93E4ED7E019B}" dt="2024-10-26T16:54:10.980" v="2107" actId="478"/>
          <ac:picMkLst>
            <pc:docMk/>
            <pc:sldMk cId="1351301262" sldId="334"/>
            <ac:picMk id="2" creationId="{35D3159E-2008-5035-CE4E-4A128C94E452}"/>
          </ac:picMkLst>
        </pc:picChg>
        <pc:picChg chg="del">
          <ac:chgData name="Damla Sonmez" userId="17a3e0973f72e78e" providerId="LiveId" clId="{CA626996-A286-4F7E-94DB-93E4ED7E019B}" dt="2024-10-26T16:54:13.892" v="2108" actId="478"/>
          <ac:picMkLst>
            <pc:docMk/>
            <pc:sldMk cId="1351301262" sldId="334"/>
            <ac:picMk id="6" creationId="{9F21FE5F-CEA3-F08B-393B-D0BED491AB9E}"/>
          </ac:picMkLst>
        </pc:picChg>
        <pc:picChg chg="del">
          <ac:chgData name="Damla Sonmez" userId="17a3e0973f72e78e" providerId="LiveId" clId="{CA626996-A286-4F7E-94DB-93E4ED7E019B}" dt="2024-10-26T16:54:14.513" v="2109" actId="478"/>
          <ac:picMkLst>
            <pc:docMk/>
            <pc:sldMk cId="1351301262" sldId="334"/>
            <ac:picMk id="7" creationId="{FC7614EE-5EDA-36B7-F4F8-8FA93036227F}"/>
          </ac:picMkLst>
        </pc:picChg>
        <pc:picChg chg="del">
          <ac:chgData name="Damla Sonmez" userId="17a3e0973f72e78e" providerId="LiveId" clId="{CA626996-A286-4F7E-94DB-93E4ED7E019B}" dt="2024-10-26T16:54:09.680" v="2106" actId="478"/>
          <ac:picMkLst>
            <pc:docMk/>
            <pc:sldMk cId="1351301262" sldId="334"/>
            <ac:picMk id="8" creationId="{2EABD56B-7BA6-80B6-EE8D-792B89BA77C7}"/>
          </ac:picMkLst>
        </pc:picChg>
      </pc:sldChg>
      <pc:sldChg chg="delSp add mod">
        <pc:chgData name="Damla Sonmez" userId="17a3e0973f72e78e" providerId="LiveId" clId="{CA626996-A286-4F7E-94DB-93E4ED7E019B}" dt="2024-10-26T16:55:31.791" v="2127" actId="478"/>
        <pc:sldMkLst>
          <pc:docMk/>
          <pc:sldMk cId="2663580208" sldId="335"/>
        </pc:sldMkLst>
        <pc:spChg chg="del">
          <ac:chgData name="Damla Sonmez" userId="17a3e0973f72e78e" providerId="LiveId" clId="{CA626996-A286-4F7E-94DB-93E4ED7E019B}" dt="2024-10-26T16:55:31.791" v="2127" actId="478"/>
          <ac:spMkLst>
            <pc:docMk/>
            <pc:sldMk cId="2663580208" sldId="335"/>
            <ac:spMk id="2" creationId="{45FCA48E-E7F6-7033-09FF-52A4CD49F7A5}"/>
          </ac:spMkLst>
        </pc:spChg>
      </pc:sldChg>
      <pc:sldChg chg="delSp add mod">
        <pc:chgData name="Damla Sonmez" userId="17a3e0973f72e78e" providerId="LiveId" clId="{CA626996-A286-4F7E-94DB-93E4ED7E019B}" dt="2024-10-26T16:55:48.813" v="2131" actId="478"/>
        <pc:sldMkLst>
          <pc:docMk/>
          <pc:sldMk cId="1317300823" sldId="336"/>
        </pc:sldMkLst>
        <pc:spChg chg="del">
          <ac:chgData name="Damla Sonmez" userId="17a3e0973f72e78e" providerId="LiveId" clId="{CA626996-A286-4F7E-94DB-93E4ED7E019B}" dt="2024-10-26T16:55:48.813" v="2131" actId="478"/>
          <ac:spMkLst>
            <pc:docMk/>
            <pc:sldMk cId="1317300823" sldId="336"/>
            <ac:spMk id="2" creationId="{8B539C87-DB66-19B4-0ED7-03F3A84F25E8}"/>
          </ac:spMkLst>
        </pc:spChg>
      </pc:sldChg>
      <pc:sldChg chg="delSp add mod">
        <pc:chgData name="Damla Sonmez" userId="17a3e0973f72e78e" providerId="LiveId" clId="{CA626996-A286-4F7E-94DB-93E4ED7E019B}" dt="2024-10-26T16:55:59.956" v="2135" actId="478"/>
        <pc:sldMkLst>
          <pc:docMk/>
          <pc:sldMk cId="681827656" sldId="337"/>
        </pc:sldMkLst>
        <pc:spChg chg="del">
          <ac:chgData name="Damla Sonmez" userId="17a3e0973f72e78e" providerId="LiveId" clId="{CA626996-A286-4F7E-94DB-93E4ED7E019B}" dt="2024-10-26T16:55:59.956" v="2135" actId="478"/>
          <ac:spMkLst>
            <pc:docMk/>
            <pc:sldMk cId="681827656" sldId="337"/>
            <ac:spMk id="2" creationId="{8735C81A-206D-A42B-3873-AA10F46315B9}"/>
          </ac:spMkLst>
        </pc:spChg>
      </pc:sldChg>
      <pc:sldChg chg="add">
        <pc:chgData name="Damla Sonmez" userId="17a3e0973f72e78e" providerId="LiveId" clId="{CA626996-A286-4F7E-94DB-93E4ED7E019B}" dt="2024-10-26T16:56:20.289" v="2138" actId="2890"/>
        <pc:sldMkLst>
          <pc:docMk/>
          <pc:sldMk cId="4119175717" sldId="338"/>
        </pc:sldMkLst>
      </pc:sldChg>
      <pc:sldChg chg="delSp add mod">
        <pc:chgData name="Damla Sonmez" userId="17a3e0973f72e78e" providerId="LiveId" clId="{CA626996-A286-4F7E-94DB-93E4ED7E019B}" dt="2024-10-26T16:56:30.519" v="2142" actId="478"/>
        <pc:sldMkLst>
          <pc:docMk/>
          <pc:sldMk cId="3915654281" sldId="339"/>
        </pc:sldMkLst>
        <pc:spChg chg="del">
          <ac:chgData name="Damla Sonmez" userId="17a3e0973f72e78e" providerId="LiveId" clId="{CA626996-A286-4F7E-94DB-93E4ED7E019B}" dt="2024-10-26T16:56:30.519" v="2142" actId="478"/>
          <ac:spMkLst>
            <pc:docMk/>
            <pc:sldMk cId="3915654281" sldId="339"/>
            <ac:spMk id="2" creationId="{4560E958-1215-B533-9DE5-5247C26BA755}"/>
          </ac:spMkLst>
        </pc:spChg>
      </pc:sldChg>
      <pc:sldChg chg="delSp add mod ord delAnim">
        <pc:chgData name="Damla Sonmez" userId="17a3e0973f72e78e" providerId="LiveId" clId="{CA626996-A286-4F7E-94DB-93E4ED7E019B}" dt="2024-10-26T16:56:51.879" v="2149"/>
        <pc:sldMkLst>
          <pc:docMk/>
          <pc:sldMk cId="7214747" sldId="340"/>
        </pc:sldMkLst>
        <pc:spChg chg="del">
          <ac:chgData name="Damla Sonmez" userId="17a3e0973f72e78e" providerId="LiveId" clId="{CA626996-A286-4F7E-94DB-93E4ED7E019B}" dt="2024-10-26T16:56:50.738" v="2147" actId="478"/>
          <ac:spMkLst>
            <pc:docMk/>
            <pc:sldMk cId="7214747" sldId="340"/>
            <ac:spMk id="2" creationId="{D34B69EF-D622-980C-84A9-28BCC29DF704}"/>
          </ac:spMkLst>
        </pc:spChg>
        <pc:spChg chg="del">
          <ac:chgData name="Damla Sonmez" userId="17a3e0973f72e78e" providerId="LiveId" clId="{CA626996-A286-4F7E-94DB-93E4ED7E019B}" dt="2024-10-26T16:56:47.858" v="2146" actId="478"/>
          <ac:spMkLst>
            <pc:docMk/>
            <pc:sldMk cId="7214747" sldId="340"/>
            <ac:spMk id="5" creationId="{375C46D4-29BE-5293-2F95-1C97B7BB87AD}"/>
          </ac:spMkLst>
        </pc:spChg>
      </pc:sldChg>
      <pc:sldChg chg="delSp add mod">
        <pc:chgData name="Damla Sonmez" userId="17a3e0973f72e78e" providerId="LiveId" clId="{CA626996-A286-4F7E-94DB-93E4ED7E019B}" dt="2024-10-26T16:57:05.332" v="2157" actId="478"/>
        <pc:sldMkLst>
          <pc:docMk/>
          <pc:sldMk cId="3233621903" sldId="341"/>
        </pc:sldMkLst>
        <pc:spChg chg="del">
          <ac:chgData name="Damla Sonmez" userId="17a3e0973f72e78e" providerId="LiveId" clId="{CA626996-A286-4F7E-94DB-93E4ED7E019B}" dt="2024-10-26T16:57:05.332" v="2157" actId="478"/>
          <ac:spMkLst>
            <pc:docMk/>
            <pc:sldMk cId="3233621903" sldId="341"/>
            <ac:spMk id="3" creationId="{F235A4FE-C952-8D02-783F-4655A5262D80}"/>
          </ac:spMkLst>
        </pc:spChg>
      </pc:sldChg>
      <pc:sldMasterChg chg="del delSldLayout">
        <pc:chgData name="Damla Sonmez" userId="17a3e0973f72e78e" providerId="LiveId" clId="{CA626996-A286-4F7E-94DB-93E4ED7E019B}" dt="2024-10-23T05:22:08.246" v="1156" actId="47"/>
        <pc:sldMasterMkLst>
          <pc:docMk/>
          <pc:sldMasterMk cId="3988558996" sldId="2147483648"/>
        </pc:sldMasterMkLst>
        <pc:sldLayoutChg chg="del">
          <pc:chgData name="Damla Sonmez" userId="17a3e0973f72e78e" providerId="LiveId" clId="{CA626996-A286-4F7E-94DB-93E4ED7E019B}" dt="2024-10-23T05:22:08.246" v="1156" actId="47"/>
          <pc:sldLayoutMkLst>
            <pc:docMk/>
            <pc:sldMasterMk cId="3988558996" sldId="2147483648"/>
            <pc:sldLayoutMk cId="1418668908" sldId="2147483649"/>
          </pc:sldLayoutMkLst>
        </pc:sldLayoutChg>
      </pc:sldMasterChg>
      <pc:sldMasterChg chg="del delSldLayout">
        <pc:chgData name="Damla Sonmez" userId="17a3e0973f72e78e" providerId="LiveId" clId="{CA626996-A286-4F7E-94DB-93E4ED7E019B}" dt="2024-10-23T05:22:19.430" v="1168" actId="47"/>
        <pc:sldMasterMkLst>
          <pc:docMk/>
          <pc:sldMasterMk cId="3988558996" sldId="2147483664"/>
        </pc:sldMasterMkLst>
        <pc:sldLayoutChg chg="del">
          <pc:chgData name="Damla Sonmez" userId="17a3e0973f72e78e" providerId="LiveId" clId="{CA626996-A286-4F7E-94DB-93E4ED7E019B}" dt="2024-10-23T05:22:19.430" v="1168" actId="47"/>
          <pc:sldLayoutMkLst>
            <pc:docMk/>
            <pc:sldMasterMk cId="3988558996" sldId="2147483664"/>
            <pc:sldLayoutMk cId="1949927077" sldId="2147483650"/>
          </pc:sldLayoutMkLst>
        </pc:sldLayoutChg>
        <pc:sldLayoutChg chg="del">
          <pc:chgData name="Damla Sonmez" userId="17a3e0973f72e78e" providerId="LiveId" clId="{CA626996-A286-4F7E-94DB-93E4ED7E019B}" dt="2024-10-23T05:22:19.430" v="1168" actId="47"/>
          <pc:sldLayoutMkLst>
            <pc:docMk/>
            <pc:sldMasterMk cId="3988558996" sldId="2147483664"/>
            <pc:sldLayoutMk cId="1418668908" sldId="2147483665"/>
          </pc:sldLayoutMkLst>
        </pc:sldLayoutChg>
      </pc:sldMasterChg>
    </pc:docChg>
  </pc:docChgLst>
  <pc:docChgLst>
    <pc:chgData name="Damla Sonmez" userId="17a3e0973f72e78e" providerId="LiveId" clId="{C9ED370B-670F-4AD3-B0A7-523BCAC0707E}"/>
    <pc:docChg chg="undo custSel addSld modSld sldOrd">
      <pc:chgData name="Damla Sonmez" userId="17a3e0973f72e78e" providerId="LiveId" clId="{C9ED370B-670F-4AD3-B0A7-523BCAC0707E}" dt="2024-10-25T02:24:06.773" v="733" actId="20577"/>
      <pc:docMkLst>
        <pc:docMk/>
      </pc:docMkLst>
      <pc:sldChg chg="modSp mod">
        <pc:chgData name="Damla Sonmez" userId="17a3e0973f72e78e" providerId="LiveId" clId="{C9ED370B-670F-4AD3-B0A7-523BCAC0707E}" dt="2024-10-25T01:43:12.734" v="36" actId="207"/>
        <pc:sldMkLst>
          <pc:docMk/>
          <pc:sldMk cId="45693603" sldId="257"/>
        </pc:sldMkLst>
        <pc:spChg chg="mod">
          <ac:chgData name="Damla Sonmez" userId="17a3e0973f72e78e" providerId="LiveId" clId="{C9ED370B-670F-4AD3-B0A7-523BCAC0707E}" dt="2024-10-25T01:43:12.734" v="36" actId="207"/>
          <ac:spMkLst>
            <pc:docMk/>
            <pc:sldMk cId="45693603" sldId="257"/>
            <ac:spMk id="2" creationId="{409ECEE5-BC0F-23EB-EBC4-4E7F4D7D170F}"/>
          </ac:spMkLst>
        </pc:spChg>
      </pc:sldChg>
      <pc:sldChg chg="addSp modSp mod modNotesTx">
        <pc:chgData name="Damla Sonmez" userId="17a3e0973f72e78e" providerId="LiveId" clId="{C9ED370B-670F-4AD3-B0A7-523BCAC0707E}" dt="2024-10-25T01:42:34.458" v="27" actId="207"/>
        <pc:sldMkLst>
          <pc:docMk/>
          <pc:sldMk cId="904445503" sldId="258"/>
        </pc:sldMkLst>
        <pc:spChg chg="mod">
          <ac:chgData name="Damla Sonmez" userId="17a3e0973f72e78e" providerId="LiveId" clId="{C9ED370B-670F-4AD3-B0A7-523BCAC0707E}" dt="2024-10-25T01:42:34.458" v="27" actId="207"/>
          <ac:spMkLst>
            <pc:docMk/>
            <pc:sldMk cId="904445503" sldId="258"/>
            <ac:spMk id="2" creationId="{15BAAF9E-AA1F-E875-13F9-C1AE9E3D1169}"/>
          </ac:spMkLst>
        </pc:spChg>
        <pc:spChg chg="add">
          <ac:chgData name="Damla Sonmez" userId="17a3e0973f72e78e" providerId="LiveId" clId="{C9ED370B-670F-4AD3-B0A7-523BCAC0707E}" dt="2024-10-20T22:15:29.279" v="0"/>
          <ac:spMkLst>
            <pc:docMk/>
            <pc:sldMk cId="904445503" sldId="258"/>
            <ac:spMk id="4" creationId="{0CB39A11-1648-20E5-3B63-3359F0E43879}"/>
          </ac:spMkLst>
        </pc:spChg>
      </pc:sldChg>
      <pc:sldChg chg="modSp mod">
        <pc:chgData name="Damla Sonmez" userId="17a3e0973f72e78e" providerId="LiveId" clId="{C9ED370B-670F-4AD3-B0A7-523BCAC0707E}" dt="2024-10-25T01:44:08.298" v="38" actId="207"/>
        <pc:sldMkLst>
          <pc:docMk/>
          <pc:sldMk cId="2182572869" sldId="261"/>
        </pc:sldMkLst>
        <pc:spChg chg="mod">
          <ac:chgData name="Damla Sonmez" userId="17a3e0973f72e78e" providerId="LiveId" clId="{C9ED370B-670F-4AD3-B0A7-523BCAC0707E}" dt="2024-10-25T01:44:01.361" v="37" actId="207"/>
          <ac:spMkLst>
            <pc:docMk/>
            <pc:sldMk cId="2182572869" sldId="261"/>
            <ac:spMk id="2" creationId="{45A974BA-64ED-0A08-C185-07E8E897E797}"/>
          </ac:spMkLst>
        </pc:spChg>
        <pc:spChg chg="mod">
          <ac:chgData name="Damla Sonmez" userId="17a3e0973f72e78e" providerId="LiveId" clId="{C9ED370B-670F-4AD3-B0A7-523BCAC0707E}" dt="2024-10-25T01:44:08.298" v="38" actId="207"/>
          <ac:spMkLst>
            <pc:docMk/>
            <pc:sldMk cId="2182572869" sldId="261"/>
            <ac:spMk id="9" creationId="{11FBFDE3-6C4B-41AA-904E-DF0D636F4801}"/>
          </ac:spMkLst>
        </pc:spChg>
      </pc:sldChg>
      <pc:sldChg chg="modSp mod">
        <pc:chgData name="Damla Sonmez" userId="17a3e0973f72e78e" providerId="LiveId" clId="{C9ED370B-670F-4AD3-B0A7-523BCAC0707E}" dt="2024-10-25T01:44:35.905" v="42" actId="207"/>
        <pc:sldMkLst>
          <pc:docMk/>
          <pc:sldMk cId="305765905" sldId="262"/>
        </pc:sldMkLst>
        <pc:spChg chg="mod">
          <ac:chgData name="Damla Sonmez" userId="17a3e0973f72e78e" providerId="LiveId" clId="{C9ED370B-670F-4AD3-B0A7-523BCAC0707E}" dt="2024-10-25T01:44:21.312" v="40" actId="207"/>
          <ac:spMkLst>
            <pc:docMk/>
            <pc:sldMk cId="305765905" sldId="262"/>
            <ac:spMk id="2" creationId="{D8D584BB-7D11-D5C2-43F9-32FD2DCFEB6E}"/>
          </ac:spMkLst>
        </pc:spChg>
        <pc:spChg chg="mod">
          <ac:chgData name="Damla Sonmez" userId="17a3e0973f72e78e" providerId="LiveId" clId="{C9ED370B-670F-4AD3-B0A7-523BCAC0707E}" dt="2024-10-25T01:44:35.905" v="42" actId="207"/>
          <ac:spMkLst>
            <pc:docMk/>
            <pc:sldMk cId="305765905" sldId="262"/>
            <ac:spMk id="6" creationId="{D0B46E3B-14F7-24B1-2535-228391B71F3A}"/>
          </ac:spMkLst>
        </pc:spChg>
        <pc:spChg chg="mod">
          <ac:chgData name="Damla Sonmez" userId="17a3e0973f72e78e" providerId="LiveId" clId="{C9ED370B-670F-4AD3-B0A7-523BCAC0707E}" dt="2024-10-25T01:44:28.003" v="41" actId="207"/>
          <ac:spMkLst>
            <pc:docMk/>
            <pc:sldMk cId="305765905" sldId="262"/>
            <ac:spMk id="9" creationId="{7FFDBE21-10E6-FEBC-CFEE-B0DE31C06B3D}"/>
          </ac:spMkLst>
        </pc:spChg>
      </pc:sldChg>
      <pc:sldChg chg="modSp mod">
        <pc:chgData name="Damla Sonmez" userId="17a3e0973f72e78e" providerId="LiveId" clId="{C9ED370B-670F-4AD3-B0A7-523BCAC0707E}" dt="2024-10-25T01:44:15.270" v="39" actId="207"/>
        <pc:sldMkLst>
          <pc:docMk/>
          <pc:sldMk cId="1934340360" sldId="271"/>
        </pc:sldMkLst>
        <pc:spChg chg="mod">
          <ac:chgData name="Damla Sonmez" userId="17a3e0973f72e78e" providerId="LiveId" clId="{C9ED370B-670F-4AD3-B0A7-523BCAC0707E}" dt="2024-10-25T01:44:15.270" v="39" actId="207"/>
          <ac:spMkLst>
            <pc:docMk/>
            <pc:sldMk cId="1934340360" sldId="271"/>
            <ac:spMk id="2" creationId="{581C71E8-E3AD-A1AD-2817-A6306AC8E674}"/>
          </ac:spMkLst>
        </pc:spChg>
      </pc:sldChg>
      <pc:sldChg chg="addSp delSp modSp mod modAnim">
        <pc:chgData name="Damla Sonmez" userId="17a3e0973f72e78e" providerId="LiveId" clId="{C9ED370B-670F-4AD3-B0A7-523BCAC0707E}" dt="2024-10-25T01:42:30.334" v="26" actId="207"/>
        <pc:sldMkLst>
          <pc:docMk/>
          <pc:sldMk cId="1308896701" sldId="272"/>
        </pc:sldMkLst>
        <pc:spChg chg="mod">
          <ac:chgData name="Damla Sonmez" userId="17a3e0973f72e78e" providerId="LiveId" clId="{C9ED370B-670F-4AD3-B0A7-523BCAC0707E}" dt="2024-10-25T01:42:30.334" v="26" actId="207"/>
          <ac:spMkLst>
            <pc:docMk/>
            <pc:sldMk cId="1308896701" sldId="272"/>
            <ac:spMk id="2" creationId="{6C195E17-BCB6-1A39-FABB-5D965546A950}"/>
          </ac:spMkLst>
        </pc:spChg>
        <pc:spChg chg="add del mod">
          <ac:chgData name="Damla Sonmez" userId="17a3e0973f72e78e" providerId="LiveId" clId="{C9ED370B-670F-4AD3-B0A7-523BCAC0707E}" dt="2024-10-21T01:15:37.787" v="19"/>
          <ac:spMkLst>
            <pc:docMk/>
            <pc:sldMk cId="1308896701" sldId="272"/>
            <ac:spMk id="4" creationId="{73B5C834-58E5-0594-2949-F77F23683E44}"/>
          </ac:spMkLst>
        </pc:spChg>
        <pc:spChg chg="add mod">
          <ac:chgData name="Damla Sonmez" userId="17a3e0973f72e78e" providerId="LiveId" clId="{C9ED370B-670F-4AD3-B0A7-523BCAC0707E}" dt="2024-10-21T01:15:53.295" v="22" actId="1076"/>
          <ac:spMkLst>
            <pc:docMk/>
            <pc:sldMk cId="1308896701" sldId="272"/>
            <ac:spMk id="5" creationId="{A4FB06AD-E000-A978-5F79-E29E8918C823}"/>
          </ac:spMkLst>
        </pc:spChg>
        <pc:picChg chg="del">
          <ac:chgData name="Damla Sonmez" userId="17a3e0973f72e78e" providerId="LiveId" clId="{C9ED370B-670F-4AD3-B0A7-523BCAC0707E}" dt="2024-10-21T01:14:48.146" v="6" actId="478"/>
          <ac:picMkLst>
            <pc:docMk/>
            <pc:sldMk cId="1308896701" sldId="272"/>
            <ac:picMk id="10242" creationId="{D3613A62-B900-4343-A76E-562E8DD490B7}"/>
          </ac:picMkLst>
        </pc:picChg>
        <pc:picChg chg="del">
          <ac:chgData name="Damla Sonmez" userId="17a3e0973f72e78e" providerId="LiveId" clId="{C9ED370B-670F-4AD3-B0A7-523BCAC0707E}" dt="2024-10-21T01:14:49.661" v="7" actId="478"/>
          <ac:picMkLst>
            <pc:docMk/>
            <pc:sldMk cId="1308896701" sldId="272"/>
            <ac:picMk id="10244" creationId="{9AE8CAFA-48A7-A7EC-432E-79BCF063D233}"/>
          </ac:picMkLst>
        </pc:picChg>
      </pc:sldChg>
      <pc:sldChg chg="modSp mod">
        <pc:chgData name="Damla Sonmez" userId="17a3e0973f72e78e" providerId="LiveId" clId="{C9ED370B-670F-4AD3-B0A7-523BCAC0707E}" dt="2024-10-25T01:44:58.333" v="47" actId="1076"/>
        <pc:sldMkLst>
          <pc:docMk/>
          <pc:sldMk cId="4116147399" sldId="274"/>
        </pc:sldMkLst>
        <pc:spChg chg="mod">
          <ac:chgData name="Damla Sonmez" userId="17a3e0973f72e78e" providerId="LiveId" clId="{C9ED370B-670F-4AD3-B0A7-523BCAC0707E}" dt="2024-10-25T01:44:58.333" v="47" actId="1076"/>
          <ac:spMkLst>
            <pc:docMk/>
            <pc:sldMk cId="4116147399" sldId="274"/>
            <ac:spMk id="8" creationId="{984F82B9-5F1E-3F22-376E-A4B1E5D59B1D}"/>
          </ac:spMkLst>
        </pc:spChg>
        <pc:picChg chg="mod">
          <ac:chgData name="Damla Sonmez" userId="17a3e0973f72e78e" providerId="LiveId" clId="{C9ED370B-670F-4AD3-B0A7-523BCAC0707E}" dt="2024-10-25T01:44:45.443" v="44" actId="207"/>
          <ac:picMkLst>
            <pc:docMk/>
            <pc:sldMk cId="4116147399" sldId="274"/>
            <ac:picMk id="4" creationId="{B9654C66-5416-1E57-0359-00278B61910C}"/>
          </ac:picMkLst>
        </pc:picChg>
      </pc:sldChg>
      <pc:sldChg chg="new ord setBg">
        <pc:chgData name="Damla Sonmez" userId="17a3e0973f72e78e" providerId="LiveId" clId="{C9ED370B-670F-4AD3-B0A7-523BCAC0707E}" dt="2024-10-20T22:16:02.300" v="5"/>
        <pc:sldMkLst>
          <pc:docMk/>
          <pc:sldMk cId="3630541771" sldId="303"/>
        </pc:sldMkLst>
      </pc:sldChg>
      <pc:sldChg chg="modSp new mod">
        <pc:chgData name="Damla Sonmez" userId="17a3e0973f72e78e" providerId="LiveId" clId="{C9ED370B-670F-4AD3-B0A7-523BCAC0707E}" dt="2024-10-25T01:42:26.170" v="25" actId="207"/>
        <pc:sldMkLst>
          <pc:docMk/>
          <pc:sldMk cId="2524185230" sldId="304"/>
        </pc:sldMkLst>
        <pc:spChg chg="mod">
          <ac:chgData name="Damla Sonmez" userId="17a3e0973f72e78e" providerId="LiveId" clId="{C9ED370B-670F-4AD3-B0A7-523BCAC0707E}" dt="2024-10-25T01:42:26.170" v="25" actId="207"/>
          <ac:spMkLst>
            <pc:docMk/>
            <pc:sldMk cId="2524185230" sldId="304"/>
            <ac:spMk id="2" creationId="{78380878-0038-C42F-E0E3-C40F0207468B}"/>
          </ac:spMkLst>
        </pc:spChg>
      </pc:sldChg>
      <pc:sldChg chg="modSp mod">
        <pc:chgData name="Damla Sonmez" userId="17a3e0973f72e78e" providerId="LiveId" clId="{C9ED370B-670F-4AD3-B0A7-523BCAC0707E}" dt="2024-10-25T01:42:47.714" v="29" actId="207"/>
        <pc:sldMkLst>
          <pc:docMk/>
          <pc:sldMk cId="2301538289" sldId="305"/>
        </pc:sldMkLst>
        <pc:spChg chg="mod">
          <ac:chgData name="Damla Sonmez" userId="17a3e0973f72e78e" providerId="LiveId" clId="{C9ED370B-670F-4AD3-B0A7-523BCAC0707E}" dt="2024-10-25T01:42:37.656" v="28" actId="207"/>
          <ac:spMkLst>
            <pc:docMk/>
            <pc:sldMk cId="2301538289" sldId="305"/>
            <ac:spMk id="2" creationId="{28949190-C7DA-5177-F899-FF68FC5712C4}"/>
          </ac:spMkLst>
        </pc:spChg>
        <pc:spChg chg="mod">
          <ac:chgData name="Damla Sonmez" userId="17a3e0973f72e78e" providerId="LiveId" clId="{C9ED370B-670F-4AD3-B0A7-523BCAC0707E}" dt="2024-10-25T01:42:47.714" v="29" actId="207"/>
          <ac:spMkLst>
            <pc:docMk/>
            <pc:sldMk cId="2301538289" sldId="305"/>
            <ac:spMk id="7" creationId="{FD2290FC-62D5-19F2-9178-FE74A4E42114}"/>
          </ac:spMkLst>
        </pc:spChg>
      </pc:sldChg>
      <pc:sldChg chg="modSp mod">
        <pc:chgData name="Damla Sonmez" userId="17a3e0973f72e78e" providerId="LiveId" clId="{C9ED370B-670F-4AD3-B0A7-523BCAC0707E}" dt="2024-10-25T01:42:56.251" v="30" actId="207"/>
        <pc:sldMkLst>
          <pc:docMk/>
          <pc:sldMk cId="1392473564" sldId="306"/>
        </pc:sldMkLst>
        <pc:spChg chg="mod">
          <ac:chgData name="Damla Sonmez" userId="17a3e0973f72e78e" providerId="LiveId" clId="{C9ED370B-670F-4AD3-B0A7-523BCAC0707E}" dt="2024-10-25T01:42:56.251" v="30" actId="207"/>
          <ac:spMkLst>
            <pc:docMk/>
            <pc:sldMk cId="1392473564" sldId="306"/>
            <ac:spMk id="2" creationId="{883042AB-0706-08B9-D7ED-6E4E97BE7CF3}"/>
          </ac:spMkLst>
        </pc:spChg>
      </pc:sldChg>
      <pc:sldChg chg="addSp modSp mod">
        <pc:chgData name="Damla Sonmez" userId="17a3e0973f72e78e" providerId="LiveId" clId="{C9ED370B-670F-4AD3-B0A7-523BCAC0707E}" dt="2024-10-25T02:07:48.662" v="594" actId="1076"/>
        <pc:sldMkLst>
          <pc:docMk/>
          <pc:sldMk cId="2313232041" sldId="309"/>
        </pc:sldMkLst>
        <pc:spChg chg="add mod">
          <ac:chgData name="Damla Sonmez" userId="17a3e0973f72e78e" providerId="LiveId" clId="{C9ED370B-670F-4AD3-B0A7-523BCAC0707E}" dt="2024-10-25T02:07:48.662" v="594" actId="1076"/>
          <ac:spMkLst>
            <pc:docMk/>
            <pc:sldMk cId="2313232041" sldId="309"/>
            <ac:spMk id="5" creationId="{30123ABE-9744-A9C1-E4C4-022C91313A7E}"/>
          </ac:spMkLst>
        </pc:spChg>
        <pc:picChg chg="mod">
          <ac:chgData name="Damla Sonmez" userId="17a3e0973f72e78e" providerId="LiveId" clId="{C9ED370B-670F-4AD3-B0A7-523BCAC0707E}" dt="2024-10-25T02:02:54.908" v="566" actId="1076"/>
          <ac:picMkLst>
            <pc:docMk/>
            <pc:sldMk cId="2313232041" sldId="309"/>
            <ac:picMk id="7" creationId="{645032A9-EC22-53B7-35C8-8A793BBFBF69}"/>
          </ac:picMkLst>
        </pc:picChg>
        <pc:picChg chg="mod">
          <ac:chgData name="Damla Sonmez" userId="17a3e0973f72e78e" providerId="LiveId" clId="{C9ED370B-670F-4AD3-B0A7-523BCAC0707E}" dt="2024-10-25T02:01:35.057" v="553" actId="1076"/>
          <ac:picMkLst>
            <pc:docMk/>
            <pc:sldMk cId="2313232041" sldId="309"/>
            <ac:picMk id="14" creationId="{0EF1A49D-5FB1-984D-DA29-EB965955E11D}"/>
          </ac:picMkLst>
        </pc:picChg>
        <pc:picChg chg="mod">
          <ac:chgData name="Damla Sonmez" userId="17a3e0973f72e78e" providerId="LiveId" clId="{C9ED370B-670F-4AD3-B0A7-523BCAC0707E}" dt="2024-10-25T02:02:27.578" v="561" actId="1076"/>
          <ac:picMkLst>
            <pc:docMk/>
            <pc:sldMk cId="2313232041" sldId="309"/>
            <ac:picMk id="8194" creationId="{F998186A-E701-85DE-6381-AFAE80D693BC}"/>
          </ac:picMkLst>
        </pc:picChg>
      </pc:sldChg>
      <pc:sldChg chg="addSp modSp mod">
        <pc:chgData name="Damla Sonmez" userId="17a3e0973f72e78e" providerId="LiveId" clId="{C9ED370B-670F-4AD3-B0A7-523BCAC0707E}" dt="2024-10-25T02:07:59.267" v="595" actId="1076"/>
        <pc:sldMkLst>
          <pc:docMk/>
          <pc:sldMk cId="4272671436" sldId="310"/>
        </pc:sldMkLst>
        <pc:spChg chg="add mod">
          <ac:chgData name="Damla Sonmez" userId="17a3e0973f72e78e" providerId="LiveId" clId="{C9ED370B-670F-4AD3-B0A7-523BCAC0707E}" dt="2024-10-25T02:07:59.267" v="595" actId="1076"/>
          <ac:spMkLst>
            <pc:docMk/>
            <pc:sldMk cId="4272671436" sldId="310"/>
            <ac:spMk id="9" creationId="{441AFB56-1DF3-82F6-A4FD-928BFED3EF26}"/>
          </ac:spMkLst>
        </pc:spChg>
      </pc:sldChg>
      <pc:sldChg chg="addSp modSp mod">
        <pc:chgData name="Damla Sonmez" userId="17a3e0973f72e78e" providerId="LiveId" clId="{C9ED370B-670F-4AD3-B0A7-523BCAC0707E}" dt="2024-10-25T02:08:18.579" v="596" actId="20577"/>
        <pc:sldMkLst>
          <pc:docMk/>
          <pc:sldMk cId="3472683661" sldId="311"/>
        </pc:sldMkLst>
        <pc:spChg chg="add mod">
          <ac:chgData name="Damla Sonmez" userId="17a3e0973f72e78e" providerId="LiveId" clId="{C9ED370B-670F-4AD3-B0A7-523BCAC0707E}" dt="2024-10-25T02:08:18.579" v="596" actId="20577"/>
          <ac:spMkLst>
            <pc:docMk/>
            <pc:sldMk cId="3472683661" sldId="311"/>
            <ac:spMk id="2" creationId="{B0A1F11A-D5A7-9DBB-339B-9CAB46714357}"/>
          </ac:spMkLst>
        </pc:spChg>
      </pc:sldChg>
      <pc:sldChg chg="addSp modSp mod">
        <pc:chgData name="Damla Sonmez" userId="17a3e0973f72e78e" providerId="LiveId" clId="{C9ED370B-670F-4AD3-B0A7-523BCAC0707E}" dt="2024-10-25T02:24:06.773" v="733" actId="20577"/>
        <pc:sldMkLst>
          <pc:docMk/>
          <pc:sldMk cId="181035202" sldId="313"/>
        </pc:sldMkLst>
        <pc:spChg chg="add mod">
          <ac:chgData name="Damla Sonmez" userId="17a3e0973f72e78e" providerId="LiveId" clId="{C9ED370B-670F-4AD3-B0A7-523BCAC0707E}" dt="2024-10-25T02:24:06.773" v="733" actId="20577"/>
          <ac:spMkLst>
            <pc:docMk/>
            <pc:sldMk cId="181035202" sldId="313"/>
            <ac:spMk id="2" creationId="{8EEE75B6-66B4-85A8-366D-81EB7F53FF2D}"/>
          </ac:spMkLst>
        </pc:spChg>
      </pc:sldChg>
      <pc:sldChg chg="addSp modSp mod">
        <pc:chgData name="Damla Sonmez" userId="17a3e0973f72e78e" providerId="LiveId" clId="{C9ED370B-670F-4AD3-B0A7-523BCAC0707E}" dt="2024-10-25T02:19:08.839" v="693" actId="20577"/>
        <pc:sldMkLst>
          <pc:docMk/>
          <pc:sldMk cId="4294751690" sldId="314"/>
        </pc:sldMkLst>
        <pc:spChg chg="add mod">
          <ac:chgData name="Damla Sonmez" userId="17a3e0973f72e78e" providerId="LiveId" clId="{C9ED370B-670F-4AD3-B0A7-523BCAC0707E}" dt="2024-10-25T02:19:08.839" v="693" actId="20577"/>
          <ac:spMkLst>
            <pc:docMk/>
            <pc:sldMk cId="4294751690" sldId="314"/>
            <ac:spMk id="2" creationId="{E9F39DDF-DDC9-D3B3-9C36-E06F8346E23D}"/>
          </ac:spMkLst>
        </pc:spChg>
      </pc:sldChg>
      <pc:sldChg chg="addSp modSp mod">
        <pc:chgData name="Damla Sonmez" userId="17a3e0973f72e78e" providerId="LiveId" clId="{C9ED370B-670F-4AD3-B0A7-523BCAC0707E}" dt="2024-10-25T02:17:30.177" v="676" actId="1076"/>
        <pc:sldMkLst>
          <pc:docMk/>
          <pc:sldMk cId="2823658598" sldId="315"/>
        </pc:sldMkLst>
        <pc:spChg chg="add mod">
          <ac:chgData name="Damla Sonmez" userId="17a3e0973f72e78e" providerId="LiveId" clId="{C9ED370B-670F-4AD3-B0A7-523BCAC0707E}" dt="2024-10-25T02:17:30.177" v="676" actId="1076"/>
          <ac:spMkLst>
            <pc:docMk/>
            <pc:sldMk cId="2823658598" sldId="315"/>
            <ac:spMk id="2" creationId="{457B8D44-3683-FAB4-DC4E-2C770DB3FDAE}"/>
          </ac:spMkLst>
        </pc:spChg>
        <pc:spChg chg="mod">
          <ac:chgData name="Damla Sonmez" userId="17a3e0973f72e78e" providerId="LiveId" clId="{C9ED370B-670F-4AD3-B0A7-523BCAC0707E}" dt="2024-10-25T02:16:44.018" v="661" actId="1076"/>
          <ac:spMkLst>
            <pc:docMk/>
            <pc:sldMk cId="2823658598" sldId="315"/>
            <ac:spMk id="5" creationId="{F568197D-F1F6-CECC-3267-C53C0DB7A9EF}"/>
          </ac:spMkLst>
        </pc:spChg>
        <pc:picChg chg="mod">
          <ac:chgData name="Damla Sonmez" userId="17a3e0973f72e78e" providerId="LiveId" clId="{C9ED370B-670F-4AD3-B0A7-523BCAC0707E}" dt="2024-10-25T02:16:39.256" v="660" actId="1076"/>
          <ac:picMkLst>
            <pc:docMk/>
            <pc:sldMk cId="2823658598" sldId="315"/>
            <ac:picMk id="3" creationId="{7483AC78-9C1E-2E2E-8F13-E7AD4A4F0090}"/>
          </ac:picMkLst>
        </pc:picChg>
      </pc:sldChg>
      <pc:sldChg chg="addSp delSp modSp mod">
        <pc:chgData name="Damla Sonmez" userId="17a3e0973f72e78e" providerId="LiveId" clId="{C9ED370B-670F-4AD3-B0A7-523BCAC0707E}" dt="2024-10-25T02:12:59.131" v="629" actId="20577"/>
        <pc:sldMkLst>
          <pc:docMk/>
          <pc:sldMk cId="166471564" sldId="316"/>
        </pc:sldMkLst>
        <pc:spChg chg="add del mod">
          <ac:chgData name="Damla Sonmez" userId="17a3e0973f72e78e" providerId="LiveId" clId="{C9ED370B-670F-4AD3-B0A7-523BCAC0707E}" dt="2024-10-25T02:12:59.131" v="629" actId="20577"/>
          <ac:spMkLst>
            <pc:docMk/>
            <pc:sldMk cId="166471564" sldId="316"/>
            <ac:spMk id="2" creationId="{12CA0771-ED2A-7B76-ECF5-FC6E6F3A2DE2}"/>
          </ac:spMkLst>
        </pc:spChg>
      </pc:sldChg>
      <pc:sldChg chg="addSp modSp mod">
        <pc:chgData name="Damla Sonmez" userId="17a3e0973f72e78e" providerId="LiveId" clId="{C9ED370B-670F-4AD3-B0A7-523BCAC0707E}" dt="2024-10-25T02:16:08.052" v="658" actId="1076"/>
        <pc:sldMkLst>
          <pc:docMk/>
          <pc:sldMk cId="4285873175" sldId="317"/>
        </pc:sldMkLst>
        <pc:spChg chg="add mod">
          <ac:chgData name="Damla Sonmez" userId="17a3e0973f72e78e" providerId="LiveId" clId="{C9ED370B-670F-4AD3-B0A7-523BCAC0707E}" dt="2024-10-25T02:16:08.052" v="658" actId="1076"/>
          <ac:spMkLst>
            <pc:docMk/>
            <pc:sldMk cId="4285873175" sldId="317"/>
            <ac:spMk id="2" creationId="{5E88B5C5-4CC8-7EB3-60F3-0F0E39930208}"/>
          </ac:spMkLst>
        </pc:spChg>
      </pc:sldChg>
      <pc:sldChg chg="addSp modSp mod">
        <pc:chgData name="Damla Sonmez" userId="17a3e0973f72e78e" providerId="LiveId" clId="{C9ED370B-670F-4AD3-B0A7-523BCAC0707E}" dt="2024-10-25T02:15:04.360" v="651" actId="1076"/>
        <pc:sldMkLst>
          <pc:docMk/>
          <pc:sldMk cId="2210245492" sldId="318"/>
        </pc:sldMkLst>
        <pc:spChg chg="add mod">
          <ac:chgData name="Damla Sonmez" userId="17a3e0973f72e78e" providerId="LiveId" clId="{C9ED370B-670F-4AD3-B0A7-523BCAC0707E}" dt="2024-10-25T02:15:04.360" v="651" actId="1076"/>
          <ac:spMkLst>
            <pc:docMk/>
            <pc:sldMk cId="2210245492" sldId="318"/>
            <ac:spMk id="2" creationId="{5B55B507-145D-D2C7-DCE2-88F2562116E1}"/>
          </ac:spMkLst>
        </pc:spChg>
      </pc:sldChg>
      <pc:sldChg chg="addSp modSp mod">
        <pc:chgData name="Damla Sonmez" userId="17a3e0973f72e78e" providerId="LiveId" clId="{C9ED370B-670F-4AD3-B0A7-523BCAC0707E}" dt="2024-10-25T02:22:24.139" v="723" actId="1076"/>
        <pc:sldMkLst>
          <pc:docMk/>
          <pc:sldMk cId="575880540" sldId="320"/>
        </pc:sldMkLst>
        <pc:spChg chg="add mod">
          <ac:chgData name="Damla Sonmez" userId="17a3e0973f72e78e" providerId="LiveId" clId="{C9ED370B-670F-4AD3-B0A7-523BCAC0707E}" dt="2024-10-25T02:22:24.139" v="723" actId="1076"/>
          <ac:spMkLst>
            <pc:docMk/>
            <pc:sldMk cId="575880540" sldId="320"/>
            <ac:spMk id="2" creationId="{4ED07068-C35F-D211-F70B-9D7732E85870}"/>
          </ac:spMkLst>
        </pc:spChg>
      </pc:sldChg>
      <pc:sldChg chg="addSp modSp mod">
        <pc:chgData name="Damla Sonmez" userId="17a3e0973f72e78e" providerId="LiveId" clId="{C9ED370B-670F-4AD3-B0A7-523BCAC0707E}" dt="2024-10-25T02:20:15.368" v="710" actId="1036"/>
        <pc:sldMkLst>
          <pc:docMk/>
          <pc:sldMk cId="2495547603" sldId="321"/>
        </pc:sldMkLst>
        <pc:spChg chg="add mod">
          <ac:chgData name="Damla Sonmez" userId="17a3e0973f72e78e" providerId="LiveId" clId="{C9ED370B-670F-4AD3-B0A7-523BCAC0707E}" dt="2024-10-25T02:20:15.368" v="710" actId="1036"/>
          <ac:spMkLst>
            <pc:docMk/>
            <pc:sldMk cId="2495547603" sldId="321"/>
            <ac:spMk id="3" creationId="{6DA267A5-A793-CA66-05E8-C3166021B966}"/>
          </ac:spMkLst>
        </pc:spChg>
      </pc:sldChg>
      <pc:sldChg chg="addSp modSp mod">
        <pc:chgData name="Damla Sonmez" userId="17a3e0973f72e78e" providerId="LiveId" clId="{C9ED370B-670F-4AD3-B0A7-523BCAC0707E}" dt="2024-10-25T02:13:55.503" v="640" actId="20577"/>
        <pc:sldMkLst>
          <pc:docMk/>
          <pc:sldMk cId="1584422714" sldId="324"/>
        </pc:sldMkLst>
        <pc:spChg chg="add mod">
          <ac:chgData name="Damla Sonmez" userId="17a3e0973f72e78e" providerId="LiveId" clId="{C9ED370B-670F-4AD3-B0A7-523BCAC0707E}" dt="2024-10-25T02:13:55.503" v="640" actId="20577"/>
          <ac:spMkLst>
            <pc:docMk/>
            <pc:sldMk cId="1584422714" sldId="324"/>
            <ac:spMk id="2" creationId="{F850DE7D-F6BD-AA79-1C52-19F278544728}"/>
          </ac:spMkLst>
        </pc:spChg>
      </pc:sldChg>
      <pc:sldChg chg="addSp modSp mod">
        <pc:chgData name="Damla Sonmez" userId="17a3e0973f72e78e" providerId="LiveId" clId="{C9ED370B-670F-4AD3-B0A7-523BCAC0707E}" dt="2024-10-25T02:11:05.666" v="611" actId="1076"/>
        <pc:sldMkLst>
          <pc:docMk/>
          <pc:sldMk cId="1399875240" sldId="328"/>
        </pc:sldMkLst>
        <pc:spChg chg="add mod">
          <ac:chgData name="Damla Sonmez" userId="17a3e0973f72e78e" providerId="LiveId" clId="{C9ED370B-670F-4AD3-B0A7-523BCAC0707E}" dt="2024-10-25T02:11:05.666" v="611" actId="1076"/>
          <ac:spMkLst>
            <pc:docMk/>
            <pc:sldMk cId="1399875240" sldId="328"/>
            <ac:spMk id="2" creationId="{DE1DB619-9AE6-911B-2224-19E4BA3035F6}"/>
          </ac:spMkLst>
        </pc:spChg>
      </pc:sldChg>
      <pc:sldChg chg="addSp delSp modSp new mod modNotesTx">
        <pc:chgData name="Damla Sonmez" userId="17a3e0973f72e78e" providerId="LiveId" clId="{C9ED370B-670F-4AD3-B0A7-523BCAC0707E}" dt="2024-10-25T01:54:10.914" v="551" actId="207"/>
        <pc:sldMkLst>
          <pc:docMk/>
          <pc:sldMk cId="1274945707" sldId="332"/>
        </pc:sldMkLst>
        <pc:spChg chg="mod">
          <ac:chgData name="Damla Sonmez" userId="17a3e0973f72e78e" providerId="LiveId" clId="{C9ED370B-670F-4AD3-B0A7-523BCAC0707E}" dt="2024-10-25T01:54:10.914" v="551" actId="207"/>
          <ac:spMkLst>
            <pc:docMk/>
            <pc:sldMk cId="1274945707" sldId="332"/>
            <ac:spMk id="2" creationId="{DDEB14FE-8270-F256-5D82-ACE6D94DC5C7}"/>
          </ac:spMkLst>
        </pc:spChg>
        <pc:spChg chg="del mod">
          <ac:chgData name="Damla Sonmez" userId="17a3e0973f72e78e" providerId="LiveId" clId="{C9ED370B-670F-4AD3-B0A7-523BCAC0707E}" dt="2024-10-25T01:49:39.537" v="506"/>
          <ac:spMkLst>
            <pc:docMk/>
            <pc:sldMk cId="1274945707" sldId="332"/>
            <ac:spMk id="3" creationId="{708F0EC0-7BF7-1814-3090-3E0BB828C745}"/>
          </ac:spMkLst>
        </pc:spChg>
        <pc:spChg chg="add mod">
          <ac:chgData name="Damla Sonmez" userId="17a3e0973f72e78e" providerId="LiveId" clId="{C9ED370B-670F-4AD3-B0A7-523BCAC0707E}" dt="2024-10-25T01:54:03.642" v="549" actId="14100"/>
          <ac:spMkLst>
            <pc:docMk/>
            <pc:sldMk cId="1274945707" sldId="332"/>
            <ac:spMk id="4" creationId="{3D63BCBC-4410-B3E3-AA5A-6BFC0031DE86}"/>
          </ac:spMkLst>
        </pc:spChg>
        <pc:picChg chg="add mod">
          <ac:chgData name="Damla Sonmez" userId="17a3e0973f72e78e" providerId="LiveId" clId="{C9ED370B-670F-4AD3-B0A7-523BCAC0707E}" dt="2024-10-25T01:52:22.143" v="542" actId="14100"/>
          <ac:picMkLst>
            <pc:docMk/>
            <pc:sldMk cId="1274945707" sldId="332"/>
            <ac:picMk id="6" creationId="{26D85316-2A34-176E-ECF8-4979B7D8349E}"/>
          </ac:picMkLst>
        </pc:picChg>
        <pc:picChg chg="add mod">
          <ac:chgData name="Damla Sonmez" userId="17a3e0973f72e78e" providerId="LiveId" clId="{C9ED370B-670F-4AD3-B0A7-523BCAC0707E}" dt="2024-10-25T01:52:25.542" v="543" actId="1076"/>
          <ac:picMkLst>
            <pc:docMk/>
            <pc:sldMk cId="1274945707" sldId="332"/>
            <ac:picMk id="8" creationId="{48EDB73B-F8D9-EB93-56BC-15B10FDFB81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69686-49AD-41EE-8677-A399386266A5}" type="doc">
      <dgm:prSet loTypeId="urn:microsoft.com/office/officeart/2005/8/layout/vList5" loCatId="list" qsTypeId="urn:microsoft.com/office/officeart/2005/8/quickstyle/simple4" qsCatId="simple" csTypeId="urn:microsoft.com/office/officeart/2005/8/colors/accent0_2" csCatId="mainScheme" phldr="1"/>
      <dgm:spPr/>
      <dgm:t>
        <a:bodyPr/>
        <a:lstStyle/>
        <a:p>
          <a:endParaRPr lang="en-US"/>
        </a:p>
      </dgm:t>
    </dgm:pt>
    <dgm:pt modelId="{F35E0828-7BAA-4FA7-AB12-5FFD68D94864}">
      <dgm:prSet phldrT="[Text]"/>
      <dgm:spPr>
        <a:solidFill>
          <a:schemeClr val="accent5">
            <a:lumMod val="20000"/>
            <a:lumOff val="80000"/>
          </a:schemeClr>
        </a:solidFill>
      </dgm:spPr>
      <dgm:t>
        <a:bodyPr/>
        <a:lstStyle/>
        <a:p>
          <a:r>
            <a:rPr lang="en-US" dirty="0"/>
            <a:t>Concern and Improvements</a:t>
          </a:r>
        </a:p>
      </dgm:t>
    </dgm:pt>
    <dgm:pt modelId="{21E5DCD6-EAF0-481F-95BA-A6DEB33D4992}" type="parTrans" cxnId="{414AC48B-9DE9-4A58-A68C-50041E9A4FF1}">
      <dgm:prSet/>
      <dgm:spPr/>
      <dgm:t>
        <a:bodyPr/>
        <a:lstStyle/>
        <a:p>
          <a:endParaRPr lang="en-US"/>
        </a:p>
      </dgm:t>
    </dgm:pt>
    <dgm:pt modelId="{545ACA0B-D626-4C41-A779-D8909BDCC193}" type="sibTrans" cxnId="{414AC48B-9DE9-4A58-A68C-50041E9A4FF1}">
      <dgm:prSet/>
      <dgm:spPr/>
      <dgm:t>
        <a:bodyPr/>
        <a:lstStyle/>
        <a:p>
          <a:endParaRPr lang="en-US"/>
        </a:p>
      </dgm:t>
    </dgm:pt>
    <dgm:pt modelId="{D9FAB6F8-5246-4819-BB89-F0B9129DDB0F}">
      <dgm:prSet phldrT="[Text]" custT="1"/>
      <dgm:spPr/>
      <dgm:t>
        <a:bodyPr/>
        <a:lstStyle/>
        <a:p>
          <a:r>
            <a:rPr lang="en-US" sz="1600" dirty="0"/>
            <a:t>Do you have any </a:t>
          </a:r>
          <a:r>
            <a:rPr lang="en-US" sz="1600" b="1" dirty="0"/>
            <a:t>concerns</a:t>
          </a:r>
          <a:r>
            <a:rPr lang="en-US" sz="1600" dirty="0"/>
            <a:t> about how I’ve structured these music activities for my 8 AM course? Are there any areas you think could be improved?</a:t>
          </a:r>
        </a:p>
      </dgm:t>
    </dgm:pt>
    <dgm:pt modelId="{FE156DFD-AF45-4F41-921A-FBA928A19508}" type="parTrans" cxnId="{A5E6D245-9935-422B-AC58-A0ADAC0BA303}">
      <dgm:prSet/>
      <dgm:spPr/>
      <dgm:t>
        <a:bodyPr/>
        <a:lstStyle/>
        <a:p>
          <a:endParaRPr lang="en-US"/>
        </a:p>
      </dgm:t>
    </dgm:pt>
    <dgm:pt modelId="{4D767C4A-6296-444A-9B00-6A3CD853C857}" type="sibTrans" cxnId="{A5E6D245-9935-422B-AC58-A0ADAC0BA303}">
      <dgm:prSet/>
      <dgm:spPr/>
      <dgm:t>
        <a:bodyPr/>
        <a:lstStyle/>
        <a:p>
          <a:endParaRPr lang="en-US"/>
        </a:p>
      </dgm:t>
    </dgm:pt>
    <dgm:pt modelId="{13050024-882E-4F80-A6AD-3D9C7E0642EA}">
      <dgm:prSet phldrT="[Text]" custT="1"/>
      <dgm:spPr/>
      <dgm:t>
        <a:bodyPr/>
        <a:lstStyle/>
        <a:p>
          <a:r>
            <a:rPr lang="en-US" sz="1600" dirty="0"/>
            <a:t>What </a:t>
          </a:r>
          <a:r>
            <a:rPr lang="en-US" sz="1600" b="1" dirty="0"/>
            <a:t>feedback do you have on the effectiveness </a:t>
          </a:r>
          <a:r>
            <a:rPr lang="en-US" sz="1600" dirty="0"/>
            <a:t>of using music in this way? What could I tweak </a:t>
          </a:r>
          <a:r>
            <a:rPr lang="en-US" sz="1600" b="1" dirty="0"/>
            <a:t>to make it even more engaging or impactful</a:t>
          </a:r>
          <a:r>
            <a:rPr lang="en-US" sz="1600" dirty="0"/>
            <a:t> for my students?</a:t>
          </a:r>
        </a:p>
      </dgm:t>
    </dgm:pt>
    <dgm:pt modelId="{BDEF1F35-9985-45F8-AA5B-0F3B1E3FD93D}" type="parTrans" cxnId="{48F71060-3A1F-4D7C-A32D-182B6B622EB0}">
      <dgm:prSet/>
      <dgm:spPr/>
      <dgm:t>
        <a:bodyPr/>
        <a:lstStyle/>
        <a:p>
          <a:endParaRPr lang="en-US"/>
        </a:p>
      </dgm:t>
    </dgm:pt>
    <dgm:pt modelId="{C416EDF8-E7A7-465E-A1C0-549325375BEA}" type="sibTrans" cxnId="{48F71060-3A1F-4D7C-A32D-182B6B622EB0}">
      <dgm:prSet/>
      <dgm:spPr/>
      <dgm:t>
        <a:bodyPr/>
        <a:lstStyle/>
        <a:p>
          <a:endParaRPr lang="en-US"/>
        </a:p>
      </dgm:t>
    </dgm:pt>
    <dgm:pt modelId="{EBCAD9A8-57A7-440C-BE6D-2B7716F43F8B}">
      <dgm:prSet phldrT="[Text]"/>
      <dgm:spPr>
        <a:solidFill>
          <a:srgbClr val="DAACA9"/>
        </a:solidFill>
      </dgm:spPr>
      <dgm:t>
        <a:bodyPr/>
        <a:lstStyle/>
        <a:p>
          <a:r>
            <a:rPr lang="en-US" dirty="0"/>
            <a:t>Alternative Engagement Tools</a:t>
          </a:r>
        </a:p>
      </dgm:t>
    </dgm:pt>
    <dgm:pt modelId="{D5881BD0-66E4-4E86-A2E4-6D3AF5BBFBB8}" type="parTrans" cxnId="{01D35E6D-C3C1-42C4-97DC-1A53EE5121CE}">
      <dgm:prSet/>
      <dgm:spPr/>
      <dgm:t>
        <a:bodyPr/>
        <a:lstStyle/>
        <a:p>
          <a:endParaRPr lang="en-US"/>
        </a:p>
      </dgm:t>
    </dgm:pt>
    <dgm:pt modelId="{8CF87573-2F1E-46B7-ACCC-1414B13212FB}" type="sibTrans" cxnId="{01D35E6D-C3C1-42C4-97DC-1A53EE5121CE}">
      <dgm:prSet/>
      <dgm:spPr/>
      <dgm:t>
        <a:bodyPr/>
        <a:lstStyle/>
        <a:p>
          <a:endParaRPr lang="en-US"/>
        </a:p>
      </dgm:t>
    </dgm:pt>
    <dgm:pt modelId="{37F3EEEB-74D3-4E49-907C-9B883B14DE6E}">
      <dgm:prSet phldrT="[Text]" custT="1"/>
      <dgm:spPr/>
      <dgm:t>
        <a:bodyPr/>
        <a:lstStyle/>
        <a:p>
          <a:pPr>
            <a:buNone/>
          </a:pPr>
          <a:r>
            <a:rPr lang="en-US" sz="1800" dirty="0"/>
            <a:t>   This is a music activity. What other types of </a:t>
          </a:r>
          <a:r>
            <a:rPr lang="en-US" sz="1800" b="1" dirty="0"/>
            <a:t>activities or tools do you think could be effective in engaging students </a:t>
          </a:r>
          <a:r>
            <a:rPr lang="en-US" sz="1800" dirty="0"/>
            <a:t>at the start of an </a:t>
          </a:r>
          <a:r>
            <a:rPr lang="en-US" sz="1800" i="0" u="sng" dirty="0"/>
            <a:t>early morning class</a:t>
          </a:r>
          <a:r>
            <a:rPr lang="en-US" sz="1800" dirty="0"/>
            <a:t>?</a:t>
          </a:r>
        </a:p>
      </dgm:t>
    </dgm:pt>
    <dgm:pt modelId="{A8D8410C-5CCA-4109-97E3-FD880A1C7C68}" type="parTrans" cxnId="{3AF32008-6B6D-46E1-9649-EA8113DD2CCD}">
      <dgm:prSet/>
      <dgm:spPr/>
      <dgm:t>
        <a:bodyPr/>
        <a:lstStyle/>
        <a:p>
          <a:endParaRPr lang="en-US"/>
        </a:p>
      </dgm:t>
    </dgm:pt>
    <dgm:pt modelId="{80A673E6-97AD-4023-AA92-C1E358BDEF53}" type="sibTrans" cxnId="{3AF32008-6B6D-46E1-9649-EA8113DD2CCD}">
      <dgm:prSet/>
      <dgm:spPr/>
      <dgm:t>
        <a:bodyPr/>
        <a:lstStyle/>
        <a:p>
          <a:endParaRPr lang="en-US"/>
        </a:p>
      </dgm:t>
    </dgm:pt>
    <dgm:pt modelId="{2AF3B90D-D494-478E-9EFC-86DAC62837BD}">
      <dgm:prSet phldrT="[Text]"/>
      <dgm:spPr>
        <a:solidFill>
          <a:srgbClr val="A9BFEE"/>
        </a:solidFill>
      </dgm:spPr>
      <dgm:t>
        <a:bodyPr/>
        <a:lstStyle/>
        <a:p>
          <a:r>
            <a:rPr lang="en-US" dirty="0"/>
            <a:t>Tailoring Activities to Different Disciplines</a:t>
          </a:r>
        </a:p>
      </dgm:t>
    </dgm:pt>
    <dgm:pt modelId="{62E4A748-4358-4EB3-82C3-05F9C2A485A9}" type="parTrans" cxnId="{B1F1FD40-99E8-4503-90EE-03EC2D206E9D}">
      <dgm:prSet/>
      <dgm:spPr/>
      <dgm:t>
        <a:bodyPr/>
        <a:lstStyle/>
        <a:p>
          <a:endParaRPr lang="en-US"/>
        </a:p>
      </dgm:t>
    </dgm:pt>
    <dgm:pt modelId="{37770429-5103-4BB5-A47C-DB29CD6F2907}" type="sibTrans" cxnId="{B1F1FD40-99E8-4503-90EE-03EC2D206E9D}">
      <dgm:prSet/>
      <dgm:spPr/>
      <dgm:t>
        <a:bodyPr/>
        <a:lstStyle/>
        <a:p>
          <a:endParaRPr lang="en-US"/>
        </a:p>
      </dgm:t>
    </dgm:pt>
    <dgm:pt modelId="{71A7EE55-8F93-452F-917B-0264D8612073}">
      <dgm:prSet phldrT="[Text]" custT="1"/>
      <dgm:spPr/>
      <dgm:t>
        <a:bodyPr/>
        <a:lstStyle/>
        <a:p>
          <a:pPr>
            <a:buClrTx/>
            <a:buSzTx/>
            <a:buFontTx/>
            <a:buNone/>
          </a:pPr>
          <a:r>
            <a:rPr lang="en-US" sz="1800"/>
            <a:t>   What </a:t>
          </a:r>
          <a:r>
            <a:rPr lang="en-US" sz="1800" dirty="0"/>
            <a:t>specific adaptations might be necessary to make this approach work within </a:t>
          </a:r>
          <a:r>
            <a:rPr lang="en-US" sz="1800" u="sng" dirty="0"/>
            <a:t>your teaching context?</a:t>
          </a:r>
        </a:p>
      </dgm:t>
    </dgm:pt>
    <dgm:pt modelId="{30E65F52-7D35-4236-86AA-E8E3811C70AC}" type="parTrans" cxnId="{9CA3B01D-9390-4652-9203-CEE55270DE42}">
      <dgm:prSet/>
      <dgm:spPr/>
      <dgm:t>
        <a:bodyPr/>
        <a:lstStyle/>
        <a:p>
          <a:endParaRPr lang="en-US"/>
        </a:p>
      </dgm:t>
    </dgm:pt>
    <dgm:pt modelId="{70BC0A47-0212-459E-A5D8-CB5D1F382591}" type="sibTrans" cxnId="{9CA3B01D-9390-4652-9203-CEE55270DE42}">
      <dgm:prSet/>
      <dgm:spPr/>
      <dgm:t>
        <a:bodyPr/>
        <a:lstStyle/>
        <a:p>
          <a:endParaRPr lang="en-US"/>
        </a:p>
      </dgm:t>
    </dgm:pt>
    <dgm:pt modelId="{3AB5707C-D1FA-4987-8966-7F00328DE90D}" type="pres">
      <dgm:prSet presAssocID="{3EF69686-49AD-41EE-8677-A399386266A5}" presName="Name0" presStyleCnt="0">
        <dgm:presLayoutVars>
          <dgm:dir/>
          <dgm:animLvl val="lvl"/>
          <dgm:resizeHandles val="exact"/>
        </dgm:presLayoutVars>
      </dgm:prSet>
      <dgm:spPr/>
    </dgm:pt>
    <dgm:pt modelId="{30EC21FD-9B03-4502-BD37-90040795562E}" type="pres">
      <dgm:prSet presAssocID="{F35E0828-7BAA-4FA7-AB12-5FFD68D94864}" presName="linNode" presStyleCnt="0"/>
      <dgm:spPr/>
    </dgm:pt>
    <dgm:pt modelId="{2D812749-D274-4DF9-A560-EF6537CB0B32}" type="pres">
      <dgm:prSet presAssocID="{F35E0828-7BAA-4FA7-AB12-5FFD68D94864}" presName="parentText" presStyleLbl="node1" presStyleIdx="0" presStyleCnt="3">
        <dgm:presLayoutVars>
          <dgm:chMax val="1"/>
          <dgm:bulletEnabled val="1"/>
        </dgm:presLayoutVars>
      </dgm:prSet>
      <dgm:spPr/>
    </dgm:pt>
    <dgm:pt modelId="{FA269E1E-D6EB-458F-A503-2C8796F13DAE}" type="pres">
      <dgm:prSet presAssocID="{F35E0828-7BAA-4FA7-AB12-5FFD68D94864}" presName="descendantText" presStyleLbl="alignAccFollowNode1" presStyleIdx="0" presStyleCnt="3">
        <dgm:presLayoutVars>
          <dgm:bulletEnabled val="1"/>
        </dgm:presLayoutVars>
      </dgm:prSet>
      <dgm:spPr/>
    </dgm:pt>
    <dgm:pt modelId="{21ED4069-2B59-43B6-B3A8-DDA419571EF4}" type="pres">
      <dgm:prSet presAssocID="{545ACA0B-D626-4C41-A779-D8909BDCC193}" presName="sp" presStyleCnt="0"/>
      <dgm:spPr/>
    </dgm:pt>
    <dgm:pt modelId="{51506B1F-F032-49E5-8E2F-9CEE944E03C1}" type="pres">
      <dgm:prSet presAssocID="{EBCAD9A8-57A7-440C-BE6D-2B7716F43F8B}" presName="linNode" presStyleCnt="0"/>
      <dgm:spPr/>
    </dgm:pt>
    <dgm:pt modelId="{8BC4B0CC-8DE7-49B7-869C-CA7937A02874}" type="pres">
      <dgm:prSet presAssocID="{EBCAD9A8-57A7-440C-BE6D-2B7716F43F8B}" presName="parentText" presStyleLbl="node1" presStyleIdx="1" presStyleCnt="3">
        <dgm:presLayoutVars>
          <dgm:chMax val="1"/>
          <dgm:bulletEnabled val="1"/>
        </dgm:presLayoutVars>
      </dgm:prSet>
      <dgm:spPr/>
    </dgm:pt>
    <dgm:pt modelId="{576066A8-6085-4C07-9357-1755FAED73A9}" type="pres">
      <dgm:prSet presAssocID="{EBCAD9A8-57A7-440C-BE6D-2B7716F43F8B}" presName="descendantText" presStyleLbl="alignAccFollowNode1" presStyleIdx="1" presStyleCnt="3">
        <dgm:presLayoutVars>
          <dgm:bulletEnabled val="1"/>
        </dgm:presLayoutVars>
      </dgm:prSet>
      <dgm:spPr/>
    </dgm:pt>
    <dgm:pt modelId="{9B557A5B-6514-4C9A-80B5-B605C837F944}" type="pres">
      <dgm:prSet presAssocID="{8CF87573-2F1E-46B7-ACCC-1414B13212FB}" presName="sp" presStyleCnt="0"/>
      <dgm:spPr/>
    </dgm:pt>
    <dgm:pt modelId="{B569AE8C-C853-4B40-B644-CC584565D1E9}" type="pres">
      <dgm:prSet presAssocID="{2AF3B90D-D494-478E-9EFC-86DAC62837BD}" presName="linNode" presStyleCnt="0"/>
      <dgm:spPr/>
    </dgm:pt>
    <dgm:pt modelId="{80A2C566-DB7F-460E-BBB6-AF3151EA42A5}" type="pres">
      <dgm:prSet presAssocID="{2AF3B90D-D494-478E-9EFC-86DAC62837BD}" presName="parentText" presStyleLbl="node1" presStyleIdx="2" presStyleCnt="3">
        <dgm:presLayoutVars>
          <dgm:chMax val="1"/>
          <dgm:bulletEnabled val="1"/>
        </dgm:presLayoutVars>
      </dgm:prSet>
      <dgm:spPr/>
    </dgm:pt>
    <dgm:pt modelId="{BAA71CFE-8534-4F6F-9AAB-1BF6058617F0}" type="pres">
      <dgm:prSet presAssocID="{2AF3B90D-D494-478E-9EFC-86DAC62837BD}" presName="descendantText" presStyleLbl="alignAccFollowNode1" presStyleIdx="2" presStyleCnt="3">
        <dgm:presLayoutVars>
          <dgm:bulletEnabled val="1"/>
        </dgm:presLayoutVars>
      </dgm:prSet>
      <dgm:spPr/>
    </dgm:pt>
  </dgm:ptLst>
  <dgm:cxnLst>
    <dgm:cxn modelId="{3AF32008-6B6D-46E1-9649-EA8113DD2CCD}" srcId="{EBCAD9A8-57A7-440C-BE6D-2B7716F43F8B}" destId="{37F3EEEB-74D3-4E49-907C-9B883B14DE6E}" srcOrd="0" destOrd="0" parTransId="{A8D8410C-5CCA-4109-97E3-FD880A1C7C68}" sibTransId="{80A673E6-97AD-4023-AA92-C1E358BDEF53}"/>
    <dgm:cxn modelId="{9CA3B01D-9390-4652-9203-CEE55270DE42}" srcId="{2AF3B90D-D494-478E-9EFC-86DAC62837BD}" destId="{71A7EE55-8F93-452F-917B-0264D8612073}" srcOrd="0" destOrd="0" parTransId="{30E65F52-7D35-4236-86AA-E8E3811C70AC}" sibTransId="{70BC0A47-0212-459E-A5D8-CB5D1F382591}"/>
    <dgm:cxn modelId="{B1F1FD40-99E8-4503-90EE-03EC2D206E9D}" srcId="{3EF69686-49AD-41EE-8677-A399386266A5}" destId="{2AF3B90D-D494-478E-9EFC-86DAC62837BD}" srcOrd="2" destOrd="0" parTransId="{62E4A748-4358-4EB3-82C3-05F9C2A485A9}" sibTransId="{37770429-5103-4BB5-A47C-DB29CD6F2907}"/>
    <dgm:cxn modelId="{48F71060-3A1F-4D7C-A32D-182B6B622EB0}" srcId="{F35E0828-7BAA-4FA7-AB12-5FFD68D94864}" destId="{13050024-882E-4F80-A6AD-3D9C7E0642EA}" srcOrd="1" destOrd="0" parTransId="{BDEF1F35-9985-45F8-AA5B-0F3B1E3FD93D}" sibTransId="{C416EDF8-E7A7-465E-A1C0-549325375BEA}"/>
    <dgm:cxn modelId="{5D326E42-CC78-4B9B-A923-A17AACE256FD}" type="presOf" srcId="{2AF3B90D-D494-478E-9EFC-86DAC62837BD}" destId="{80A2C566-DB7F-460E-BBB6-AF3151EA42A5}" srcOrd="0" destOrd="0" presId="urn:microsoft.com/office/officeart/2005/8/layout/vList5"/>
    <dgm:cxn modelId="{A5E6D245-9935-422B-AC58-A0ADAC0BA303}" srcId="{F35E0828-7BAA-4FA7-AB12-5FFD68D94864}" destId="{D9FAB6F8-5246-4819-BB89-F0B9129DDB0F}" srcOrd="0" destOrd="0" parTransId="{FE156DFD-AF45-4F41-921A-FBA928A19508}" sibTransId="{4D767C4A-6296-444A-9B00-6A3CD853C857}"/>
    <dgm:cxn modelId="{01D35E6D-C3C1-42C4-97DC-1A53EE5121CE}" srcId="{3EF69686-49AD-41EE-8677-A399386266A5}" destId="{EBCAD9A8-57A7-440C-BE6D-2B7716F43F8B}" srcOrd="1" destOrd="0" parTransId="{D5881BD0-66E4-4E86-A2E4-6D3AF5BBFBB8}" sibTransId="{8CF87573-2F1E-46B7-ACCC-1414B13212FB}"/>
    <dgm:cxn modelId="{73482373-101D-47F7-9F49-AF5F99A0A1C8}" type="presOf" srcId="{EBCAD9A8-57A7-440C-BE6D-2B7716F43F8B}" destId="{8BC4B0CC-8DE7-49B7-869C-CA7937A02874}" srcOrd="0" destOrd="0" presId="urn:microsoft.com/office/officeart/2005/8/layout/vList5"/>
    <dgm:cxn modelId="{47F79E55-7012-433A-B245-C5303563B542}" type="presOf" srcId="{71A7EE55-8F93-452F-917B-0264D8612073}" destId="{BAA71CFE-8534-4F6F-9AAB-1BF6058617F0}" srcOrd="0" destOrd="0" presId="urn:microsoft.com/office/officeart/2005/8/layout/vList5"/>
    <dgm:cxn modelId="{45068156-D510-4A66-A523-B7F406D051FE}" type="presOf" srcId="{D9FAB6F8-5246-4819-BB89-F0B9129DDB0F}" destId="{FA269E1E-D6EB-458F-A503-2C8796F13DAE}" srcOrd="0" destOrd="0" presId="urn:microsoft.com/office/officeart/2005/8/layout/vList5"/>
    <dgm:cxn modelId="{1A00F058-2044-46EE-8FF8-D17858AB438C}" type="presOf" srcId="{37F3EEEB-74D3-4E49-907C-9B883B14DE6E}" destId="{576066A8-6085-4C07-9357-1755FAED73A9}" srcOrd="0" destOrd="0" presId="urn:microsoft.com/office/officeart/2005/8/layout/vList5"/>
    <dgm:cxn modelId="{414AC48B-9DE9-4A58-A68C-50041E9A4FF1}" srcId="{3EF69686-49AD-41EE-8677-A399386266A5}" destId="{F35E0828-7BAA-4FA7-AB12-5FFD68D94864}" srcOrd="0" destOrd="0" parTransId="{21E5DCD6-EAF0-481F-95BA-A6DEB33D4992}" sibTransId="{545ACA0B-D626-4C41-A779-D8909BDCC193}"/>
    <dgm:cxn modelId="{7F6DA6C7-9451-423C-9DD0-7DED676BF85E}" type="presOf" srcId="{F35E0828-7BAA-4FA7-AB12-5FFD68D94864}" destId="{2D812749-D274-4DF9-A560-EF6537CB0B32}" srcOrd="0" destOrd="0" presId="urn:microsoft.com/office/officeart/2005/8/layout/vList5"/>
    <dgm:cxn modelId="{DDE86CF1-C291-41F8-AB06-E75AFF27C27A}" type="presOf" srcId="{13050024-882E-4F80-A6AD-3D9C7E0642EA}" destId="{FA269E1E-D6EB-458F-A503-2C8796F13DAE}" srcOrd="0" destOrd="1" presId="urn:microsoft.com/office/officeart/2005/8/layout/vList5"/>
    <dgm:cxn modelId="{74C0EFF7-983B-408D-9D62-F73A044304B7}" type="presOf" srcId="{3EF69686-49AD-41EE-8677-A399386266A5}" destId="{3AB5707C-D1FA-4987-8966-7F00328DE90D}" srcOrd="0" destOrd="0" presId="urn:microsoft.com/office/officeart/2005/8/layout/vList5"/>
    <dgm:cxn modelId="{D51D4493-08A6-45D9-9EB8-07701CF7EB01}" type="presParOf" srcId="{3AB5707C-D1FA-4987-8966-7F00328DE90D}" destId="{30EC21FD-9B03-4502-BD37-90040795562E}" srcOrd="0" destOrd="0" presId="urn:microsoft.com/office/officeart/2005/8/layout/vList5"/>
    <dgm:cxn modelId="{C63E7EDB-342D-401A-9738-748074FE116B}" type="presParOf" srcId="{30EC21FD-9B03-4502-BD37-90040795562E}" destId="{2D812749-D274-4DF9-A560-EF6537CB0B32}" srcOrd="0" destOrd="0" presId="urn:microsoft.com/office/officeart/2005/8/layout/vList5"/>
    <dgm:cxn modelId="{1ED8C705-F428-4C4B-AFC0-74ADC68C15C4}" type="presParOf" srcId="{30EC21FD-9B03-4502-BD37-90040795562E}" destId="{FA269E1E-D6EB-458F-A503-2C8796F13DAE}" srcOrd="1" destOrd="0" presId="urn:microsoft.com/office/officeart/2005/8/layout/vList5"/>
    <dgm:cxn modelId="{7F2B5A21-4AFD-48A4-B3F4-9C913FECC633}" type="presParOf" srcId="{3AB5707C-D1FA-4987-8966-7F00328DE90D}" destId="{21ED4069-2B59-43B6-B3A8-DDA419571EF4}" srcOrd="1" destOrd="0" presId="urn:microsoft.com/office/officeart/2005/8/layout/vList5"/>
    <dgm:cxn modelId="{27AB764A-1D9B-4DF2-BA60-0881928AE500}" type="presParOf" srcId="{3AB5707C-D1FA-4987-8966-7F00328DE90D}" destId="{51506B1F-F032-49E5-8E2F-9CEE944E03C1}" srcOrd="2" destOrd="0" presId="urn:microsoft.com/office/officeart/2005/8/layout/vList5"/>
    <dgm:cxn modelId="{A8C0FE93-7850-4E4D-9F53-A70ADA0F1E24}" type="presParOf" srcId="{51506B1F-F032-49E5-8E2F-9CEE944E03C1}" destId="{8BC4B0CC-8DE7-49B7-869C-CA7937A02874}" srcOrd="0" destOrd="0" presId="urn:microsoft.com/office/officeart/2005/8/layout/vList5"/>
    <dgm:cxn modelId="{96E1106F-A5CC-42C2-A03F-808E422302A0}" type="presParOf" srcId="{51506B1F-F032-49E5-8E2F-9CEE944E03C1}" destId="{576066A8-6085-4C07-9357-1755FAED73A9}" srcOrd="1" destOrd="0" presId="urn:microsoft.com/office/officeart/2005/8/layout/vList5"/>
    <dgm:cxn modelId="{0E3C2D02-0243-4488-8D0C-01463C2995D9}" type="presParOf" srcId="{3AB5707C-D1FA-4987-8966-7F00328DE90D}" destId="{9B557A5B-6514-4C9A-80B5-B605C837F944}" srcOrd="3" destOrd="0" presId="urn:microsoft.com/office/officeart/2005/8/layout/vList5"/>
    <dgm:cxn modelId="{14B5CFE9-17F9-4312-A42D-06B226CFA575}" type="presParOf" srcId="{3AB5707C-D1FA-4987-8966-7F00328DE90D}" destId="{B569AE8C-C853-4B40-B644-CC584565D1E9}" srcOrd="4" destOrd="0" presId="urn:microsoft.com/office/officeart/2005/8/layout/vList5"/>
    <dgm:cxn modelId="{54966A9A-5061-4D64-9182-74A3100E19C7}" type="presParOf" srcId="{B569AE8C-C853-4B40-B644-CC584565D1E9}" destId="{80A2C566-DB7F-460E-BBB6-AF3151EA42A5}" srcOrd="0" destOrd="0" presId="urn:microsoft.com/office/officeart/2005/8/layout/vList5"/>
    <dgm:cxn modelId="{8025CB61-30A5-4C8B-84C4-242340DB765B}" type="presParOf" srcId="{B569AE8C-C853-4B40-B644-CC584565D1E9}" destId="{BAA71CFE-8534-4F6F-9AAB-1BF6058617F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69E1E-D6EB-458F-A503-2C8796F13DAE}">
      <dsp:nvSpPr>
        <dsp:cNvPr id="0" name=""/>
        <dsp:cNvSpPr/>
      </dsp:nvSpPr>
      <dsp:spPr>
        <a:xfrm rot="5400000">
          <a:off x="6263498" y="-2391202"/>
          <a:ext cx="1420650" cy="6563599"/>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Do you have any </a:t>
          </a:r>
          <a:r>
            <a:rPr lang="en-US" sz="1600" b="1" kern="1200" dirty="0"/>
            <a:t>concerns</a:t>
          </a:r>
          <a:r>
            <a:rPr lang="en-US" sz="1600" kern="1200" dirty="0"/>
            <a:t> about how I’ve structured these music activities for my 8 AM course? Are there any areas you think could be improved?</a:t>
          </a:r>
        </a:p>
        <a:p>
          <a:pPr marL="171450" lvl="1" indent="-171450" algn="l" defTabSz="711200">
            <a:lnSpc>
              <a:spcPct val="90000"/>
            </a:lnSpc>
            <a:spcBef>
              <a:spcPct val="0"/>
            </a:spcBef>
            <a:spcAft>
              <a:spcPct val="15000"/>
            </a:spcAft>
            <a:buChar char="•"/>
          </a:pPr>
          <a:r>
            <a:rPr lang="en-US" sz="1600" kern="1200" dirty="0"/>
            <a:t>What </a:t>
          </a:r>
          <a:r>
            <a:rPr lang="en-US" sz="1600" b="1" kern="1200" dirty="0"/>
            <a:t>feedback do you have on the effectiveness </a:t>
          </a:r>
          <a:r>
            <a:rPr lang="en-US" sz="1600" kern="1200" dirty="0"/>
            <a:t>of using music in this way? What could I tweak </a:t>
          </a:r>
          <a:r>
            <a:rPr lang="en-US" sz="1600" b="1" kern="1200" dirty="0"/>
            <a:t>to make it even more engaging or impactful</a:t>
          </a:r>
          <a:r>
            <a:rPr lang="en-US" sz="1600" kern="1200" dirty="0"/>
            <a:t> for my students?</a:t>
          </a:r>
        </a:p>
      </dsp:txBody>
      <dsp:txXfrm rot="-5400000">
        <a:off x="3692024" y="249622"/>
        <a:ext cx="6494249" cy="1281950"/>
      </dsp:txXfrm>
    </dsp:sp>
    <dsp:sp modelId="{2D812749-D274-4DF9-A560-EF6537CB0B32}">
      <dsp:nvSpPr>
        <dsp:cNvPr id="0" name=""/>
        <dsp:cNvSpPr/>
      </dsp:nvSpPr>
      <dsp:spPr>
        <a:xfrm>
          <a:off x="0" y="2690"/>
          <a:ext cx="3692024" cy="1775813"/>
        </a:xfrm>
        <a:prstGeom prst="roundRect">
          <a:avLst/>
        </a:prstGeom>
        <a:solidFill>
          <a:schemeClr val="accent5">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Concern and Improvements</a:t>
          </a:r>
        </a:p>
      </dsp:txBody>
      <dsp:txXfrm>
        <a:off x="86688" y="89378"/>
        <a:ext cx="3518648" cy="1602437"/>
      </dsp:txXfrm>
    </dsp:sp>
    <dsp:sp modelId="{576066A8-6085-4C07-9357-1755FAED73A9}">
      <dsp:nvSpPr>
        <dsp:cNvPr id="0" name=""/>
        <dsp:cNvSpPr/>
      </dsp:nvSpPr>
      <dsp:spPr>
        <a:xfrm rot="5400000">
          <a:off x="6263498" y="-526598"/>
          <a:ext cx="1420650" cy="6563599"/>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dirty="0"/>
            <a:t>   This is a music activity. What other types of </a:t>
          </a:r>
          <a:r>
            <a:rPr lang="en-US" sz="1800" b="1" kern="1200" dirty="0"/>
            <a:t>activities or tools do you think could be effective in engaging students </a:t>
          </a:r>
          <a:r>
            <a:rPr lang="en-US" sz="1800" kern="1200" dirty="0"/>
            <a:t>at the start of an </a:t>
          </a:r>
          <a:r>
            <a:rPr lang="en-US" sz="1800" i="0" u="sng" kern="1200" dirty="0"/>
            <a:t>early morning class</a:t>
          </a:r>
          <a:r>
            <a:rPr lang="en-US" sz="1800" kern="1200" dirty="0"/>
            <a:t>?</a:t>
          </a:r>
        </a:p>
      </dsp:txBody>
      <dsp:txXfrm rot="-5400000">
        <a:off x="3692024" y="2114226"/>
        <a:ext cx="6494249" cy="1281950"/>
      </dsp:txXfrm>
    </dsp:sp>
    <dsp:sp modelId="{8BC4B0CC-8DE7-49B7-869C-CA7937A02874}">
      <dsp:nvSpPr>
        <dsp:cNvPr id="0" name=""/>
        <dsp:cNvSpPr/>
      </dsp:nvSpPr>
      <dsp:spPr>
        <a:xfrm>
          <a:off x="0" y="1867294"/>
          <a:ext cx="3692024" cy="1775813"/>
        </a:xfrm>
        <a:prstGeom prst="roundRect">
          <a:avLst/>
        </a:prstGeom>
        <a:solidFill>
          <a:srgbClr val="DAACA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Alternative Engagement Tools</a:t>
          </a:r>
        </a:p>
      </dsp:txBody>
      <dsp:txXfrm>
        <a:off x="86688" y="1953982"/>
        <a:ext cx="3518648" cy="1602437"/>
      </dsp:txXfrm>
    </dsp:sp>
    <dsp:sp modelId="{BAA71CFE-8534-4F6F-9AAB-1BF6058617F0}">
      <dsp:nvSpPr>
        <dsp:cNvPr id="0" name=""/>
        <dsp:cNvSpPr/>
      </dsp:nvSpPr>
      <dsp:spPr>
        <a:xfrm rot="5400000">
          <a:off x="6263498" y="1338005"/>
          <a:ext cx="1420650" cy="6563599"/>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lrTx/>
            <a:buSzTx/>
            <a:buFontTx/>
            <a:buNone/>
          </a:pPr>
          <a:r>
            <a:rPr lang="en-US" sz="1800" kern="1200"/>
            <a:t>   What </a:t>
          </a:r>
          <a:r>
            <a:rPr lang="en-US" sz="1800" kern="1200" dirty="0"/>
            <a:t>specific adaptations might be necessary to make this approach work within </a:t>
          </a:r>
          <a:r>
            <a:rPr lang="en-US" sz="1800" u="sng" kern="1200" dirty="0"/>
            <a:t>your teaching context?</a:t>
          </a:r>
        </a:p>
      </dsp:txBody>
      <dsp:txXfrm rot="-5400000">
        <a:off x="3692024" y="3978829"/>
        <a:ext cx="6494249" cy="1281950"/>
      </dsp:txXfrm>
    </dsp:sp>
    <dsp:sp modelId="{80A2C566-DB7F-460E-BBB6-AF3151EA42A5}">
      <dsp:nvSpPr>
        <dsp:cNvPr id="0" name=""/>
        <dsp:cNvSpPr/>
      </dsp:nvSpPr>
      <dsp:spPr>
        <a:xfrm>
          <a:off x="0" y="3731898"/>
          <a:ext cx="3692024" cy="1775813"/>
        </a:xfrm>
        <a:prstGeom prst="roundRect">
          <a:avLst/>
        </a:prstGeom>
        <a:solidFill>
          <a:srgbClr val="A9BFE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Tailoring Activities to Different Disciplines</a:t>
          </a:r>
        </a:p>
      </dsp:txBody>
      <dsp:txXfrm>
        <a:off x="86688" y="3818586"/>
        <a:ext cx="3518648" cy="160243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B66AB-59AA-4376-BAE6-990D044AAC37}"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71185-90E0-4A4C-8371-BCB6714B5128}" type="slidenum">
              <a:rPr lang="en-US" smtClean="0"/>
              <a:t>‹#›</a:t>
            </a:fld>
            <a:endParaRPr lang="en-US"/>
          </a:p>
        </p:txBody>
      </p:sp>
    </p:spTree>
    <p:extLst>
      <p:ext uri="{BB962C8B-B14F-4D97-AF65-F5344CB8AC3E}">
        <p14:creationId xmlns:p14="http://schemas.microsoft.com/office/powerpoint/2010/main" val="96364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1185-90E0-4A4C-8371-BCB6714B5128}" type="slidenum">
              <a:rPr lang="en-US" smtClean="0"/>
              <a:t>2</a:t>
            </a:fld>
            <a:endParaRPr lang="en-US"/>
          </a:p>
        </p:txBody>
      </p:sp>
    </p:spTree>
    <p:extLst>
      <p:ext uri="{BB962C8B-B14F-4D97-AF65-F5344CB8AC3E}">
        <p14:creationId xmlns:p14="http://schemas.microsoft.com/office/powerpoint/2010/main" val="3910001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3340D-9B2D-AB48-4658-0F7E6FA4B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04744-ACAE-BA92-70DB-0A108AB6F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37402-D88E-43AB-1E8B-9076581187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A19416-C5B4-201F-3AEA-C9DCEBE119E2}"/>
              </a:ext>
            </a:extLst>
          </p:cNvPr>
          <p:cNvSpPr>
            <a:spLocks noGrp="1"/>
          </p:cNvSpPr>
          <p:nvPr>
            <p:ph type="sldNum" sz="quarter" idx="5"/>
          </p:nvPr>
        </p:nvSpPr>
        <p:spPr/>
        <p:txBody>
          <a:bodyPr/>
          <a:lstStyle/>
          <a:p>
            <a:fld id="{11571185-90E0-4A4C-8371-BCB6714B5128}" type="slidenum">
              <a:rPr lang="en-US" smtClean="0"/>
              <a:t>14</a:t>
            </a:fld>
            <a:endParaRPr lang="en-US"/>
          </a:p>
        </p:txBody>
      </p:sp>
    </p:spTree>
    <p:extLst>
      <p:ext uri="{BB962C8B-B14F-4D97-AF65-F5344CB8AC3E}">
        <p14:creationId xmlns:p14="http://schemas.microsoft.com/office/powerpoint/2010/main" val="262817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453DD-802B-F260-9E53-70EF61308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1CC37-C0A7-1DEC-BF97-ABC3C3F07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5EA86-D01E-BD9F-3492-54D2A5BB47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F44682-4E96-930D-CF7A-27211CA6D9D9}"/>
              </a:ext>
            </a:extLst>
          </p:cNvPr>
          <p:cNvSpPr>
            <a:spLocks noGrp="1"/>
          </p:cNvSpPr>
          <p:nvPr>
            <p:ph type="sldNum" sz="quarter" idx="5"/>
          </p:nvPr>
        </p:nvSpPr>
        <p:spPr/>
        <p:txBody>
          <a:bodyPr/>
          <a:lstStyle/>
          <a:p>
            <a:fld id="{11571185-90E0-4A4C-8371-BCB6714B5128}" type="slidenum">
              <a:rPr lang="en-US" smtClean="0"/>
              <a:t>15</a:t>
            </a:fld>
            <a:endParaRPr lang="en-US"/>
          </a:p>
        </p:txBody>
      </p:sp>
    </p:spTree>
    <p:extLst>
      <p:ext uri="{BB962C8B-B14F-4D97-AF65-F5344CB8AC3E}">
        <p14:creationId xmlns:p14="http://schemas.microsoft.com/office/powerpoint/2010/main" val="1823129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3D7F5-89AC-FF77-81AC-33CF7DCA8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D8A13-B35C-B67A-B6E5-A88E2C64E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36666-C8BC-DAF0-D2D6-0E2CBC206D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D0C60B-F441-7453-6426-FD9622C5BC14}"/>
              </a:ext>
            </a:extLst>
          </p:cNvPr>
          <p:cNvSpPr>
            <a:spLocks noGrp="1"/>
          </p:cNvSpPr>
          <p:nvPr>
            <p:ph type="sldNum" sz="quarter" idx="5"/>
          </p:nvPr>
        </p:nvSpPr>
        <p:spPr/>
        <p:txBody>
          <a:bodyPr/>
          <a:lstStyle/>
          <a:p>
            <a:fld id="{11571185-90E0-4A4C-8371-BCB6714B5128}" type="slidenum">
              <a:rPr lang="en-US" smtClean="0"/>
              <a:t>16</a:t>
            </a:fld>
            <a:endParaRPr lang="en-US"/>
          </a:p>
        </p:txBody>
      </p:sp>
    </p:spTree>
    <p:extLst>
      <p:ext uri="{BB962C8B-B14F-4D97-AF65-F5344CB8AC3E}">
        <p14:creationId xmlns:p14="http://schemas.microsoft.com/office/powerpoint/2010/main" val="275557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6C916-F46E-D0C6-2F6C-B36C6F8F3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5143E-2577-7733-C430-E917551EF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C29BA-350B-07AE-3B61-9464AAD040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D0D582-1E9E-AEE3-E732-C28D7B1D3005}"/>
              </a:ext>
            </a:extLst>
          </p:cNvPr>
          <p:cNvSpPr>
            <a:spLocks noGrp="1"/>
          </p:cNvSpPr>
          <p:nvPr>
            <p:ph type="sldNum" sz="quarter" idx="5"/>
          </p:nvPr>
        </p:nvSpPr>
        <p:spPr/>
        <p:txBody>
          <a:bodyPr/>
          <a:lstStyle/>
          <a:p>
            <a:fld id="{11571185-90E0-4A4C-8371-BCB6714B5128}" type="slidenum">
              <a:rPr lang="en-US" smtClean="0"/>
              <a:t>17</a:t>
            </a:fld>
            <a:endParaRPr lang="en-US"/>
          </a:p>
        </p:txBody>
      </p:sp>
    </p:spTree>
    <p:extLst>
      <p:ext uri="{BB962C8B-B14F-4D97-AF65-F5344CB8AC3E}">
        <p14:creationId xmlns:p14="http://schemas.microsoft.com/office/powerpoint/2010/main" val="1051290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333D5-591D-B1D1-F80D-8AD14C6DA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7AD00-771F-4A25-F415-F813A8659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D9493-B50B-42C0-35C4-40BB159B38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3D4083-DC11-67BB-6ED1-E9CF79D15CF3}"/>
              </a:ext>
            </a:extLst>
          </p:cNvPr>
          <p:cNvSpPr>
            <a:spLocks noGrp="1"/>
          </p:cNvSpPr>
          <p:nvPr>
            <p:ph type="sldNum" sz="quarter" idx="5"/>
          </p:nvPr>
        </p:nvSpPr>
        <p:spPr/>
        <p:txBody>
          <a:bodyPr/>
          <a:lstStyle/>
          <a:p>
            <a:fld id="{11571185-90E0-4A4C-8371-BCB6714B5128}" type="slidenum">
              <a:rPr lang="en-US" smtClean="0"/>
              <a:t>18</a:t>
            </a:fld>
            <a:endParaRPr lang="en-US"/>
          </a:p>
        </p:txBody>
      </p:sp>
    </p:spTree>
    <p:extLst>
      <p:ext uri="{BB962C8B-B14F-4D97-AF65-F5344CB8AC3E}">
        <p14:creationId xmlns:p14="http://schemas.microsoft.com/office/powerpoint/2010/main" val="3310550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5A792-CE52-D144-123B-D31EB2F65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8A1BC-1496-4613-EBD3-7B4895054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DFF23-F6DD-29F2-93D5-9F923CC718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574664-201F-83D3-36D1-41C0A777F3D7}"/>
              </a:ext>
            </a:extLst>
          </p:cNvPr>
          <p:cNvSpPr>
            <a:spLocks noGrp="1"/>
          </p:cNvSpPr>
          <p:nvPr>
            <p:ph type="sldNum" sz="quarter" idx="5"/>
          </p:nvPr>
        </p:nvSpPr>
        <p:spPr/>
        <p:txBody>
          <a:bodyPr/>
          <a:lstStyle/>
          <a:p>
            <a:fld id="{11571185-90E0-4A4C-8371-BCB6714B5128}" type="slidenum">
              <a:rPr lang="en-US" smtClean="0"/>
              <a:t>19</a:t>
            </a:fld>
            <a:endParaRPr lang="en-US"/>
          </a:p>
        </p:txBody>
      </p:sp>
    </p:spTree>
    <p:extLst>
      <p:ext uri="{BB962C8B-B14F-4D97-AF65-F5344CB8AC3E}">
        <p14:creationId xmlns:p14="http://schemas.microsoft.com/office/powerpoint/2010/main" val="1025508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27A0F-491C-265B-2777-227ECBE57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F548F-FB32-6964-39A6-25B7FDC85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D0D58-E362-594A-C6AC-768F710D17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AA7809-824E-C672-F06D-F62CF684E2C2}"/>
              </a:ext>
            </a:extLst>
          </p:cNvPr>
          <p:cNvSpPr>
            <a:spLocks noGrp="1"/>
          </p:cNvSpPr>
          <p:nvPr>
            <p:ph type="sldNum" sz="quarter" idx="5"/>
          </p:nvPr>
        </p:nvSpPr>
        <p:spPr/>
        <p:txBody>
          <a:bodyPr/>
          <a:lstStyle/>
          <a:p>
            <a:fld id="{11571185-90E0-4A4C-8371-BCB6714B5128}" type="slidenum">
              <a:rPr lang="en-US" smtClean="0"/>
              <a:t>20</a:t>
            </a:fld>
            <a:endParaRPr lang="en-US"/>
          </a:p>
        </p:txBody>
      </p:sp>
    </p:spTree>
    <p:extLst>
      <p:ext uri="{BB962C8B-B14F-4D97-AF65-F5344CB8AC3E}">
        <p14:creationId xmlns:p14="http://schemas.microsoft.com/office/powerpoint/2010/main" val="1562164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29711-002C-63B1-D82C-2FFB76154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7B4D4-F9B6-B7CB-53DC-169E31E55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640D1-7E25-F42A-81F4-3EEA308121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00C5D5-A29C-C603-843B-1E81713101DE}"/>
              </a:ext>
            </a:extLst>
          </p:cNvPr>
          <p:cNvSpPr>
            <a:spLocks noGrp="1"/>
          </p:cNvSpPr>
          <p:nvPr>
            <p:ph type="sldNum" sz="quarter" idx="5"/>
          </p:nvPr>
        </p:nvSpPr>
        <p:spPr/>
        <p:txBody>
          <a:bodyPr/>
          <a:lstStyle/>
          <a:p>
            <a:fld id="{11571185-90E0-4A4C-8371-BCB6714B5128}" type="slidenum">
              <a:rPr lang="en-US" smtClean="0"/>
              <a:t>21</a:t>
            </a:fld>
            <a:endParaRPr lang="en-US"/>
          </a:p>
        </p:txBody>
      </p:sp>
    </p:spTree>
    <p:extLst>
      <p:ext uri="{BB962C8B-B14F-4D97-AF65-F5344CB8AC3E}">
        <p14:creationId xmlns:p14="http://schemas.microsoft.com/office/powerpoint/2010/main" val="4087459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DD669-A87D-3357-8D68-89BD18DF3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DAF6D-E585-1427-0F8F-FF6CE331B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C4633-9E41-FB72-0E3D-B24502BFC4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CE79C2-1910-A500-4868-4568C4F4099F}"/>
              </a:ext>
            </a:extLst>
          </p:cNvPr>
          <p:cNvSpPr>
            <a:spLocks noGrp="1"/>
          </p:cNvSpPr>
          <p:nvPr>
            <p:ph type="sldNum" sz="quarter" idx="5"/>
          </p:nvPr>
        </p:nvSpPr>
        <p:spPr/>
        <p:txBody>
          <a:bodyPr/>
          <a:lstStyle/>
          <a:p>
            <a:fld id="{11571185-90E0-4A4C-8371-BCB6714B5128}" type="slidenum">
              <a:rPr lang="en-US" smtClean="0"/>
              <a:t>22</a:t>
            </a:fld>
            <a:endParaRPr lang="en-US"/>
          </a:p>
        </p:txBody>
      </p:sp>
    </p:spTree>
    <p:extLst>
      <p:ext uri="{BB962C8B-B14F-4D97-AF65-F5344CB8AC3E}">
        <p14:creationId xmlns:p14="http://schemas.microsoft.com/office/powerpoint/2010/main" val="310482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6C32A-F978-49E7-84A0-158823AEF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C6CDE-21BF-0EC8-A186-047944F8B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B5702-FBF6-C87F-F1A2-A010025536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F2C1AC-6789-D2E9-4DE9-F224F92CBAD4}"/>
              </a:ext>
            </a:extLst>
          </p:cNvPr>
          <p:cNvSpPr>
            <a:spLocks noGrp="1"/>
          </p:cNvSpPr>
          <p:nvPr>
            <p:ph type="sldNum" sz="quarter" idx="5"/>
          </p:nvPr>
        </p:nvSpPr>
        <p:spPr/>
        <p:txBody>
          <a:bodyPr/>
          <a:lstStyle/>
          <a:p>
            <a:fld id="{11571185-90E0-4A4C-8371-BCB6714B5128}" type="slidenum">
              <a:rPr lang="en-US" smtClean="0"/>
              <a:t>23</a:t>
            </a:fld>
            <a:endParaRPr lang="en-US"/>
          </a:p>
        </p:txBody>
      </p:sp>
    </p:spTree>
    <p:extLst>
      <p:ext uri="{BB962C8B-B14F-4D97-AF65-F5344CB8AC3E}">
        <p14:creationId xmlns:p14="http://schemas.microsoft.com/office/powerpoint/2010/main" val="2080371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1185-90E0-4A4C-8371-BCB6714B5128}" type="slidenum">
              <a:rPr lang="en-US" smtClean="0"/>
              <a:t>4</a:t>
            </a:fld>
            <a:endParaRPr lang="en-US"/>
          </a:p>
        </p:txBody>
      </p:sp>
    </p:spTree>
    <p:extLst>
      <p:ext uri="{BB962C8B-B14F-4D97-AF65-F5344CB8AC3E}">
        <p14:creationId xmlns:p14="http://schemas.microsoft.com/office/powerpoint/2010/main" val="332703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325D9-B0B4-F8F0-DED0-743819E85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DA1C4-9BA7-1AC2-406B-1C16252DE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773B3-877E-935B-D915-8365A2C513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459D91-C144-10D7-2E72-50D348D6BC9C}"/>
              </a:ext>
            </a:extLst>
          </p:cNvPr>
          <p:cNvSpPr>
            <a:spLocks noGrp="1"/>
          </p:cNvSpPr>
          <p:nvPr>
            <p:ph type="sldNum" sz="quarter" idx="5"/>
          </p:nvPr>
        </p:nvSpPr>
        <p:spPr/>
        <p:txBody>
          <a:bodyPr/>
          <a:lstStyle/>
          <a:p>
            <a:fld id="{11571185-90E0-4A4C-8371-BCB6714B5128}" type="slidenum">
              <a:rPr lang="en-US" smtClean="0"/>
              <a:t>24</a:t>
            </a:fld>
            <a:endParaRPr lang="en-US"/>
          </a:p>
        </p:txBody>
      </p:sp>
    </p:spTree>
    <p:extLst>
      <p:ext uri="{BB962C8B-B14F-4D97-AF65-F5344CB8AC3E}">
        <p14:creationId xmlns:p14="http://schemas.microsoft.com/office/powerpoint/2010/main" val="1925705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DD608-50C9-C8CD-2A39-43E74D8E7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10EC2-DC68-9B93-5DA6-B0686E5EFD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0F324-01BA-3BFB-A3B1-61A1B9E7B6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CE70DD-770E-02D3-2F0F-EBCFE6FB6EB4}"/>
              </a:ext>
            </a:extLst>
          </p:cNvPr>
          <p:cNvSpPr>
            <a:spLocks noGrp="1"/>
          </p:cNvSpPr>
          <p:nvPr>
            <p:ph type="sldNum" sz="quarter" idx="5"/>
          </p:nvPr>
        </p:nvSpPr>
        <p:spPr/>
        <p:txBody>
          <a:bodyPr/>
          <a:lstStyle/>
          <a:p>
            <a:fld id="{11571185-90E0-4A4C-8371-BCB6714B5128}" type="slidenum">
              <a:rPr lang="en-US" smtClean="0"/>
              <a:t>25</a:t>
            </a:fld>
            <a:endParaRPr lang="en-US"/>
          </a:p>
        </p:txBody>
      </p:sp>
    </p:spTree>
    <p:extLst>
      <p:ext uri="{BB962C8B-B14F-4D97-AF65-F5344CB8AC3E}">
        <p14:creationId xmlns:p14="http://schemas.microsoft.com/office/powerpoint/2010/main" val="2554166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228D5-93F8-549B-07F5-4C022F6D9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C8EC1-2FC7-842E-2B60-4A102EE4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0E528-D3C1-5E80-572C-5FFFCE748F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2C1DE1-4D45-4C41-342D-41520A5835A0}"/>
              </a:ext>
            </a:extLst>
          </p:cNvPr>
          <p:cNvSpPr>
            <a:spLocks noGrp="1"/>
          </p:cNvSpPr>
          <p:nvPr>
            <p:ph type="sldNum" sz="quarter" idx="5"/>
          </p:nvPr>
        </p:nvSpPr>
        <p:spPr/>
        <p:txBody>
          <a:bodyPr/>
          <a:lstStyle/>
          <a:p>
            <a:fld id="{11571185-90E0-4A4C-8371-BCB6714B5128}" type="slidenum">
              <a:rPr lang="en-US" smtClean="0"/>
              <a:t>26</a:t>
            </a:fld>
            <a:endParaRPr lang="en-US"/>
          </a:p>
        </p:txBody>
      </p:sp>
    </p:spTree>
    <p:extLst>
      <p:ext uri="{BB962C8B-B14F-4D97-AF65-F5344CB8AC3E}">
        <p14:creationId xmlns:p14="http://schemas.microsoft.com/office/powerpoint/2010/main" val="4200650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1D9CF-21F6-328E-DAF5-88267EA9E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E3BA6-E5FB-C039-E824-3777ADFAE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20AF8-F875-82AA-8D78-73B7EF47F1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3E51D2-4356-B808-9CA9-56A7EBA38FFB}"/>
              </a:ext>
            </a:extLst>
          </p:cNvPr>
          <p:cNvSpPr>
            <a:spLocks noGrp="1"/>
          </p:cNvSpPr>
          <p:nvPr>
            <p:ph type="sldNum" sz="quarter" idx="5"/>
          </p:nvPr>
        </p:nvSpPr>
        <p:spPr/>
        <p:txBody>
          <a:bodyPr/>
          <a:lstStyle/>
          <a:p>
            <a:fld id="{11571185-90E0-4A4C-8371-BCB6714B5128}" type="slidenum">
              <a:rPr lang="en-US" smtClean="0"/>
              <a:t>27</a:t>
            </a:fld>
            <a:endParaRPr lang="en-US"/>
          </a:p>
        </p:txBody>
      </p:sp>
    </p:spTree>
    <p:extLst>
      <p:ext uri="{BB962C8B-B14F-4D97-AF65-F5344CB8AC3E}">
        <p14:creationId xmlns:p14="http://schemas.microsoft.com/office/powerpoint/2010/main" val="1695261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89ED5-AB14-477C-D6A1-AAA17154B2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BFC01-51CC-E450-C1E7-3A07C412B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1DD6F-7EE9-51E3-E176-3976BD20F5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DC1939-90E2-D765-FB2B-E302B64F1B84}"/>
              </a:ext>
            </a:extLst>
          </p:cNvPr>
          <p:cNvSpPr>
            <a:spLocks noGrp="1"/>
          </p:cNvSpPr>
          <p:nvPr>
            <p:ph type="sldNum" sz="quarter" idx="5"/>
          </p:nvPr>
        </p:nvSpPr>
        <p:spPr/>
        <p:txBody>
          <a:bodyPr/>
          <a:lstStyle/>
          <a:p>
            <a:fld id="{11571185-90E0-4A4C-8371-BCB6714B5128}" type="slidenum">
              <a:rPr lang="en-US" smtClean="0"/>
              <a:t>28</a:t>
            </a:fld>
            <a:endParaRPr lang="en-US"/>
          </a:p>
        </p:txBody>
      </p:sp>
    </p:spTree>
    <p:extLst>
      <p:ext uri="{BB962C8B-B14F-4D97-AF65-F5344CB8AC3E}">
        <p14:creationId xmlns:p14="http://schemas.microsoft.com/office/powerpoint/2010/main" val="703482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66FF7-3012-B0D8-D235-57D7B7DCE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4AD7E-6F18-307E-8029-F38251FDD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9DE1C-8247-E454-5B3C-2C52AE675F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E9ED10-C532-B75C-91A2-BAB74808AFA8}"/>
              </a:ext>
            </a:extLst>
          </p:cNvPr>
          <p:cNvSpPr>
            <a:spLocks noGrp="1"/>
          </p:cNvSpPr>
          <p:nvPr>
            <p:ph type="sldNum" sz="quarter" idx="5"/>
          </p:nvPr>
        </p:nvSpPr>
        <p:spPr/>
        <p:txBody>
          <a:bodyPr/>
          <a:lstStyle/>
          <a:p>
            <a:fld id="{11571185-90E0-4A4C-8371-BCB6714B5128}" type="slidenum">
              <a:rPr lang="en-US" smtClean="0"/>
              <a:t>29</a:t>
            </a:fld>
            <a:endParaRPr lang="en-US"/>
          </a:p>
        </p:txBody>
      </p:sp>
    </p:spTree>
    <p:extLst>
      <p:ext uri="{BB962C8B-B14F-4D97-AF65-F5344CB8AC3E}">
        <p14:creationId xmlns:p14="http://schemas.microsoft.com/office/powerpoint/2010/main" val="2364030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1C578-88FA-9D02-330C-A9750C3DA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4D2CE-C0E8-4E6E-D4B6-75ED8304D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60C2F-6FBC-D769-7C9C-FD06787831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9817CA-1521-DEF6-4EF4-AB06C6DFC1D7}"/>
              </a:ext>
            </a:extLst>
          </p:cNvPr>
          <p:cNvSpPr>
            <a:spLocks noGrp="1"/>
          </p:cNvSpPr>
          <p:nvPr>
            <p:ph type="sldNum" sz="quarter" idx="5"/>
          </p:nvPr>
        </p:nvSpPr>
        <p:spPr/>
        <p:txBody>
          <a:bodyPr/>
          <a:lstStyle/>
          <a:p>
            <a:fld id="{11571185-90E0-4A4C-8371-BCB6714B5128}" type="slidenum">
              <a:rPr lang="en-US" smtClean="0"/>
              <a:t>30</a:t>
            </a:fld>
            <a:endParaRPr lang="en-US"/>
          </a:p>
        </p:txBody>
      </p:sp>
    </p:spTree>
    <p:extLst>
      <p:ext uri="{BB962C8B-B14F-4D97-AF65-F5344CB8AC3E}">
        <p14:creationId xmlns:p14="http://schemas.microsoft.com/office/powerpoint/2010/main" val="684370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21E52-1AB2-D68A-3AC5-36B26233E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96C9E-878D-3276-5C59-5F06712C1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8F99C-8D36-5172-0C3F-DF99A29C78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6EE2E6-668C-157C-6385-40BE9CF89423}"/>
              </a:ext>
            </a:extLst>
          </p:cNvPr>
          <p:cNvSpPr>
            <a:spLocks noGrp="1"/>
          </p:cNvSpPr>
          <p:nvPr>
            <p:ph type="sldNum" sz="quarter" idx="5"/>
          </p:nvPr>
        </p:nvSpPr>
        <p:spPr/>
        <p:txBody>
          <a:bodyPr/>
          <a:lstStyle/>
          <a:p>
            <a:fld id="{11571185-90E0-4A4C-8371-BCB6714B5128}" type="slidenum">
              <a:rPr lang="en-US" smtClean="0"/>
              <a:t>31</a:t>
            </a:fld>
            <a:endParaRPr lang="en-US"/>
          </a:p>
        </p:txBody>
      </p:sp>
    </p:spTree>
    <p:extLst>
      <p:ext uri="{BB962C8B-B14F-4D97-AF65-F5344CB8AC3E}">
        <p14:creationId xmlns:p14="http://schemas.microsoft.com/office/powerpoint/2010/main" val="1205536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211A8-8EB7-5633-1423-16F91FD53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ABF2B-3672-8870-C2D5-3D2317FB8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B76CD-0032-AB87-4719-055D0FF758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DBD388-8A57-EFF6-AC71-D22B2529CF44}"/>
              </a:ext>
            </a:extLst>
          </p:cNvPr>
          <p:cNvSpPr>
            <a:spLocks noGrp="1"/>
          </p:cNvSpPr>
          <p:nvPr>
            <p:ph type="sldNum" sz="quarter" idx="5"/>
          </p:nvPr>
        </p:nvSpPr>
        <p:spPr/>
        <p:txBody>
          <a:bodyPr/>
          <a:lstStyle/>
          <a:p>
            <a:fld id="{11571185-90E0-4A4C-8371-BCB6714B5128}" type="slidenum">
              <a:rPr lang="en-US" smtClean="0"/>
              <a:t>32</a:t>
            </a:fld>
            <a:endParaRPr lang="en-US"/>
          </a:p>
        </p:txBody>
      </p:sp>
    </p:spTree>
    <p:extLst>
      <p:ext uri="{BB962C8B-B14F-4D97-AF65-F5344CB8AC3E}">
        <p14:creationId xmlns:p14="http://schemas.microsoft.com/office/powerpoint/2010/main" val="3726179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EDC1D-39C4-2404-8A32-D88592451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15019-C8D5-A5D4-F88F-C57E1F46E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786E8A-9D9C-9797-F650-0B72EDA82F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B66373-EE3F-CB02-3316-3D43A2B693B2}"/>
              </a:ext>
            </a:extLst>
          </p:cNvPr>
          <p:cNvSpPr>
            <a:spLocks noGrp="1"/>
          </p:cNvSpPr>
          <p:nvPr>
            <p:ph type="sldNum" sz="quarter" idx="5"/>
          </p:nvPr>
        </p:nvSpPr>
        <p:spPr/>
        <p:txBody>
          <a:bodyPr/>
          <a:lstStyle/>
          <a:p>
            <a:fld id="{11571185-90E0-4A4C-8371-BCB6714B5128}" type="slidenum">
              <a:rPr lang="en-US" smtClean="0"/>
              <a:t>33</a:t>
            </a:fld>
            <a:endParaRPr lang="en-US"/>
          </a:p>
        </p:txBody>
      </p:sp>
    </p:spTree>
    <p:extLst>
      <p:ext uri="{BB962C8B-B14F-4D97-AF65-F5344CB8AC3E}">
        <p14:creationId xmlns:p14="http://schemas.microsoft.com/office/powerpoint/2010/main" val="318885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FCAAD-4550-3D7E-730C-014BFB06C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6FF04E-5902-2F0B-7F73-1BC807AD1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90A97-CD84-CFAA-CCFA-426E11A1E1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A5306C-CD6E-4DFA-79BB-2250C8689C2C}"/>
              </a:ext>
            </a:extLst>
          </p:cNvPr>
          <p:cNvSpPr>
            <a:spLocks noGrp="1"/>
          </p:cNvSpPr>
          <p:nvPr>
            <p:ph type="sldNum" sz="quarter" idx="5"/>
          </p:nvPr>
        </p:nvSpPr>
        <p:spPr/>
        <p:txBody>
          <a:bodyPr/>
          <a:lstStyle/>
          <a:p>
            <a:fld id="{11571185-90E0-4A4C-8371-BCB6714B5128}" type="slidenum">
              <a:rPr lang="en-US" smtClean="0"/>
              <a:t>5</a:t>
            </a:fld>
            <a:endParaRPr lang="en-US"/>
          </a:p>
        </p:txBody>
      </p:sp>
    </p:spTree>
    <p:extLst>
      <p:ext uri="{BB962C8B-B14F-4D97-AF65-F5344CB8AC3E}">
        <p14:creationId xmlns:p14="http://schemas.microsoft.com/office/powerpoint/2010/main" val="4070004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ACC20-52E2-B639-1D73-40CBE0F8E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7545B-C796-3B7B-6197-796E548E2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52A49-96BC-B15B-E87B-7A37E55C4E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9B0EB8-9BFC-0015-F35B-4AA1B189DCF6}"/>
              </a:ext>
            </a:extLst>
          </p:cNvPr>
          <p:cNvSpPr>
            <a:spLocks noGrp="1"/>
          </p:cNvSpPr>
          <p:nvPr>
            <p:ph type="sldNum" sz="quarter" idx="5"/>
          </p:nvPr>
        </p:nvSpPr>
        <p:spPr/>
        <p:txBody>
          <a:bodyPr/>
          <a:lstStyle/>
          <a:p>
            <a:fld id="{11571185-90E0-4A4C-8371-BCB6714B5128}" type="slidenum">
              <a:rPr lang="en-US" smtClean="0"/>
              <a:t>34</a:t>
            </a:fld>
            <a:endParaRPr lang="en-US"/>
          </a:p>
        </p:txBody>
      </p:sp>
    </p:spTree>
    <p:extLst>
      <p:ext uri="{BB962C8B-B14F-4D97-AF65-F5344CB8AC3E}">
        <p14:creationId xmlns:p14="http://schemas.microsoft.com/office/powerpoint/2010/main" val="3652501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B6618-F931-9865-D5BB-7BA314395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5B723-DA50-B041-6373-189CD72EE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B1AC2-EEE7-8333-5DED-2F34921343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F9F0A7-962F-8848-F778-6AFBDA0F1816}"/>
              </a:ext>
            </a:extLst>
          </p:cNvPr>
          <p:cNvSpPr>
            <a:spLocks noGrp="1"/>
          </p:cNvSpPr>
          <p:nvPr>
            <p:ph type="sldNum" sz="quarter" idx="5"/>
          </p:nvPr>
        </p:nvSpPr>
        <p:spPr/>
        <p:txBody>
          <a:bodyPr/>
          <a:lstStyle/>
          <a:p>
            <a:fld id="{11571185-90E0-4A4C-8371-BCB6714B5128}" type="slidenum">
              <a:rPr lang="en-US" smtClean="0"/>
              <a:t>35</a:t>
            </a:fld>
            <a:endParaRPr lang="en-US"/>
          </a:p>
        </p:txBody>
      </p:sp>
    </p:spTree>
    <p:extLst>
      <p:ext uri="{BB962C8B-B14F-4D97-AF65-F5344CB8AC3E}">
        <p14:creationId xmlns:p14="http://schemas.microsoft.com/office/powerpoint/2010/main" val="2964099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2FA2E-05D2-1837-3DEE-1C9FB2AB7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6F334-26F1-542F-27F9-6B0743B40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2263F-9565-872E-64F3-DAEF96B556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3E5597-20CB-86D9-D437-D3A95E1BE4DB}"/>
              </a:ext>
            </a:extLst>
          </p:cNvPr>
          <p:cNvSpPr>
            <a:spLocks noGrp="1"/>
          </p:cNvSpPr>
          <p:nvPr>
            <p:ph type="sldNum" sz="quarter" idx="5"/>
          </p:nvPr>
        </p:nvSpPr>
        <p:spPr/>
        <p:txBody>
          <a:bodyPr/>
          <a:lstStyle/>
          <a:p>
            <a:fld id="{11571185-90E0-4A4C-8371-BCB6714B5128}" type="slidenum">
              <a:rPr lang="en-US" smtClean="0"/>
              <a:t>36</a:t>
            </a:fld>
            <a:endParaRPr lang="en-US"/>
          </a:p>
        </p:txBody>
      </p:sp>
    </p:spTree>
    <p:extLst>
      <p:ext uri="{BB962C8B-B14F-4D97-AF65-F5344CB8AC3E}">
        <p14:creationId xmlns:p14="http://schemas.microsoft.com/office/powerpoint/2010/main" val="2456116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9A902-7E62-D7C6-3631-C2BCAB30D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DB0A1-5EAD-7ACB-36C3-7C6A560B9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3C0CE-9172-CD69-B795-0F3824E810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E74E48-4417-F767-38F6-8DD14F30E112}"/>
              </a:ext>
            </a:extLst>
          </p:cNvPr>
          <p:cNvSpPr>
            <a:spLocks noGrp="1"/>
          </p:cNvSpPr>
          <p:nvPr>
            <p:ph type="sldNum" sz="quarter" idx="5"/>
          </p:nvPr>
        </p:nvSpPr>
        <p:spPr/>
        <p:txBody>
          <a:bodyPr/>
          <a:lstStyle/>
          <a:p>
            <a:fld id="{11571185-90E0-4A4C-8371-BCB6714B5128}" type="slidenum">
              <a:rPr lang="en-US" smtClean="0"/>
              <a:t>37</a:t>
            </a:fld>
            <a:endParaRPr lang="en-US"/>
          </a:p>
        </p:txBody>
      </p:sp>
    </p:spTree>
    <p:extLst>
      <p:ext uri="{BB962C8B-B14F-4D97-AF65-F5344CB8AC3E}">
        <p14:creationId xmlns:p14="http://schemas.microsoft.com/office/powerpoint/2010/main" val="3886909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5FC9C-509F-92AA-C4CF-A3F95A64D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C7123-1687-5870-B596-A83A916DA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E37AA-9D44-2FC5-BDD5-A390310173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B1F14C-0D06-D0F4-9F7B-7F9D5BBE889C}"/>
              </a:ext>
            </a:extLst>
          </p:cNvPr>
          <p:cNvSpPr>
            <a:spLocks noGrp="1"/>
          </p:cNvSpPr>
          <p:nvPr>
            <p:ph type="sldNum" sz="quarter" idx="5"/>
          </p:nvPr>
        </p:nvSpPr>
        <p:spPr/>
        <p:txBody>
          <a:bodyPr/>
          <a:lstStyle/>
          <a:p>
            <a:fld id="{11571185-90E0-4A4C-8371-BCB6714B5128}" type="slidenum">
              <a:rPr lang="en-US" smtClean="0"/>
              <a:t>38</a:t>
            </a:fld>
            <a:endParaRPr lang="en-US"/>
          </a:p>
        </p:txBody>
      </p:sp>
    </p:spTree>
    <p:extLst>
      <p:ext uri="{BB962C8B-B14F-4D97-AF65-F5344CB8AC3E}">
        <p14:creationId xmlns:p14="http://schemas.microsoft.com/office/powerpoint/2010/main" val="1654163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34710-F02D-1E92-B2CE-01E3ED263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96AD9-F717-F8EB-7EC5-C9A84E255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7F1BB-2C55-0559-AADE-B50442D463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B056C8-35CE-790E-38AC-AFAFACEEF64F}"/>
              </a:ext>
            </a:extLst>
          </p:cNvPr>
          <p:cNvSpPr>
            <a:spLocks noGrp="1"/>
          </p:cNvSpPr>
          <p:nvPr>
            <p:ph type="sldNum" sz="quarter" idx="5"/>
          </p:nvPr>
        </p:nvSpPr>
        <p:spPr/>
        <p:txBody>
          <a:bodyPr/>
          <a:lstStyle/>
          <a:p>
            <a:fld id="{11571185-90E0-4A4C-8371-BCB6714B5128}" type="slidenum">
              <a:rPr lang="en-US" smtClean="0"/>
              <a:t>39</a:t>
            </a:fld>
            <a:endParaRPr lang="en-US"/>
          </a:p>
        </p:txBody>
      </p:sp>
    </p:spTree>
    <p:extLst>
      <p:ext uri="{BB962C8B-B14F-4D97-AF65-F5344CB8AC3E}">
        <p14:creationId xmlns:p14="http://schemas.microsoft.com/office/powerpoint/2010/main" val="1336372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D134B-03A9-2565-BF2D-9FADF3F6B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B98F3-43D2-0542-172A-DC7BCD9D3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36DFB-AC7D-57FD-1D3E-8A1A1E5236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3D62C6-BDAC-DAA6-5322-00C566D5AA1B}"/>
              </a:ext>
            </a:extLst>
          </p:cNvPr>
          <p:cNvSpPr>
            <a:spLocks noGrp="1"/>
          </p:cNvSpPr>
          <p:nvPr>
            <p:ph type="sldNum" sz="quarter" idx="5"/>
          </p:nvPr>
        </p:nvSpPr>
        <p:spPr/>
        <p:txBody>
          <a:bodyPr/>
          <a:lstStyle/>
          <a:p>
            <a:fld id="{11571185-90E0-4A4C-8371-BCB6714B5128}" type="slidenum">
              <a:rPr lang="en-US" smtClean="0"/>
              <a:t>40</a:t>
            </a:fld>
            <a:endParaRPr lang="en-US"/>
          </a:p>
        </p:txBody>
      </p:sp>
    </p:spTree>
    <p:extLst>
      <p:ext uri="{BB962C8B-B14F-4D97-AF65-F5344CB8AC3E}">
        <p14:creationId xmlns:p14="http://schemas.microsoft.com/office/powerpoint/2010/main" val="58572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1185-90E0-4A4C-8371-BCB6714B5128}" type="slidenum">
              <a:rPr lang="en-US" smtClean="0"/>
              <a:t>41</a:t>
            </a:fld>
            <a:endParaRPr lang="en-US"/>
          </a:p>
        </p:txBody>
      </p:sp>
    </p:spTree>
    <p:extLst>
      <p:ext uri="{BB962C8B-B14F-4D97-AF65-F5344CB8AC3E}">
        <p14:creationId xmlns:p14="http://schemas.microsoft.com/office/powerpoint/2010/main" val="2992758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71185-90E0-4A4C-8371-BCB6714B5128}" type="slidenum">
              <a:rPr lang="en-US" smtClean="0"/>
              <a:t>43</a:t>
            </a:fld>
            <a:endParaRPr lang="en-US"/>
          </a:p>
        </p:txBody>
      </p:sp>
    </p:spTree>
    <p:extLst>
      <p:ext uri="{BB962C8B-B14F-4D97-AF65-F5344CB8AC3E}">
        <p14:creationId xmlns:p14="http://schemas.microsoft.com/office/powerpoint/2010/main" val="1467364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08DEA-4FC1-0696-31A9-5DB5E11F5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F47B3-6AA7-ECB7-6EC1-F25F4105F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A3615-E3C5-7780-465F-BA05A854C8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590D5A-87E1-15C1-75D5-2C3765DCDE33}"/>
              </a:ext>
            </a:extLst>
          </p:cNvPr>
          <p:cNvSpPr>
            <a:spLocks noGrp="1"/>
          </p:cNvSpPr>
          <p:nvPr>
            <p:ph type="sldNum" sz="quarter" idx="5"/>
          </p:nvPr>
        </p:nvSpPr>
        <p:spPr/>
        <p:txBody>
          <a:bodyPr/>
          <a:lstStyle/>
          <a:p>
            <a:fld id="{11571185-90E0-4A4C-8371-BCB6714B5128}" type="slidenum">
              <a:rPr lang="en-US" smtClean="0"/>
              <a:t>6</a:t>
            </a:fld>
            <a:endParaRPr lang="en-US"/>
          </a:p>
        </p:txBody>
      </p:sp>
    </p:spTree>
    <p:extLst>
      <p:ext uri="{BB962C8B-B14F-4D97-AF65-F5344CB8AC3E}">
        <p14:creationId xmlns:p14="http://schemas.microsoft.com/office/powerpoint/2010/main" val="3790463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1D0BF-7460-1570-D1D7-D9415E4D3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AD5BF-8EFC-AB41-BD53-A85B1B36A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D90C8-96CD-2558-B056-14DCD1B0DC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8D4DEB-6F72-850D-CD39-8046F65EB558}"/>
              </a:ext>
            </a:extLst>
          </p:cNvPr>
          <p:cNvSpPr>
            <a:spLocks noGrp="1"/>
          </p:cNvSpPr>
          <p:nvPr>
            <p:ph type="sldNum" sz="quarter" idx="5"/>
          </p:nvPr>
        </p:nvSpPr>
        <p:spPr/>
        <p:txBody>
          <a:bodyPr/>
          <a:lstStyle/>
          <a:p>
            <a:fld id="{11571185-90E0-4A4C-8371-BCB6714B5128}" type="slidenum">
              <a:rPr lang="en-US" smtClean="0"/>
              <a:t>9</a:t>
            </a:fld>
            <a:endParaRPr lang="en-US"/>
          </a:p>
        </p:txBody>
      </p:sp>
    </p:spTree>
    <p:extLst>
      <p:ext uri="{BB962C8B-B14F-4D97-AF65-F5344CB8AC3E}">
        <p14:creationId xmlns:p14="http://schemas.microsoft.com/office/powerpoint/2010/main" val="612656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14D52-5B11-ACFD-3D99-E20C6C33D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36EE0-44D8-533D-D5B4-0FA84CD21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78AD0-E36E-F4CD-5FBC-DA333124D1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D415A7-878B-F49F-4C8C-53468697A53E}"/>
              </a:ext>
            </a:extLst>
          </p:cNvPr>
          <p:cNvSpPr>
            <a:spLocks noGrp="1"/>
          </p:cNvSpPr>
          <p:nvPr>
            <p:ph type="sldNum" sz="quarter" idx="5"/>
          </p:nvPr>
        </p:nvSpPr>
        <p:spPr/>
        <p:txBody>
          <a:bodyPr/>
          <a:lstStyle/>
          <a:p>
            <a:fld id="{11571185-90E0-4A4C-8371-BCB6714B5128}" type="slidenum">
              <a:rPr lang="en-US" smtClean="0"/>
              <a:t>10</a:t>
            </a:fld>
            <a:endParaRPr lang="en-US"/>
          </a:p>
        </p:txBody>
      </p:sp>
    </p:spTree>
    <p:extLst>
      <p:ext uri="{BB962C8B-B14F-4D97-AF65-F5344CB8AC3E}">
        <p14:creationId xmlns:p14="http://schemas.microsoft.com/office/powerpoint/2010/main" val="1652765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2F446-7538-05C2-A141-476677074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727E9-0B0B-9149-8EA2-E6C3649EC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562A1-BDEA-DEDE-F90B-F7200EE15C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E556D2-FC42-2973-E903-905F5572FBB8}"/>
              </a:ext>
            </a:extLst>
          </p:cNvPr>
          <p:cNvSpPr>
            <a:spLocks noGrp="1"/>
          </p:cNvSpPr>
          <p:nvPr>
            <p:ph type="sldNum" sz="quarter" idx="5"/>
          </p:nvPr>
        </p:nvSpPr>
        <p:spPr/>
        <p:txBody>
          <a:bodyPr/>
          <a:lstStyle/>
          <a:p>
            <a:fld id="{11571185-90E0-4A4C-8371-BCB6714B5128}" type="slidenum">
              <a:rPr lang="en-US" smtClean="0"/>
              <a:t>11</a:t>
            </a:fld>
            <a:endParaRPr lang="en-US"/>
          </a:p>
        </p:txBody>
      </p:sp>
    </p:spTree>
    <p:extLst>
      <p:ext uri="{BB962C8B-B14F-4D97-AF65-F5344CB8AC3E}">
        <p14:creationId xmlns:p14="http://schemas.microsoft.com/office/powerpoint/2010/main" val="3377684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68EDC-9716-D2CD-7066-81BE390B6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1C631-D39F-D9D8-AF65-3084D29DB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4BEAF-EF82-91E9-A363-8C33D15CAE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F524F6-7D8B-7AE0-B315-3E91181D86DD}"/>
              </a:ext>
            </a:extLst>
          </p:cNvPr>
          <p:cNvSpPr>
            <a:spLocks noGrp="1"/>
          </p:cNvSpPr>
          <p:nvPr>
            <p:ph type="sldNum" sz="quarter" idx="5"/>
          </p:nvPr>
        </p:nvSpPr>
        <p:spPr/>
        <p:txBody>
          <a:bodyPr/>
          <a:lstStyle/>
          <a:p>
            <a:fld id="{11571185-90E0-4A4C-8371-BCB6714B5128}" type="slidenum">
              <a:rPr lang="en-US" smtClean="0"/>
              <a:t>12</a:t>
            </a:fld>
            <a:endParaRPr lang="en-US"/>
          </a:p>
        </p:txBody>
      </p:sp>
    </p:spTree>
    <p:extLst>
      <p:ext uri="{BB962C8B-B14F-4D97-AF65-F5344CB8AC3E}">
        <p14:creationId xmlns:p14="http://schemas.microsoft.com/office/powerpoint/2010/main" val="159071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83829-0AB0-5FAE-2739-94516861D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90B8B-52E4-D0F2-63C4-E60F8A368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18BC8-8F81-AAA4-72DE-9E33544E22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A22702-7C94-AC8B-F369-280E37955BD0}"/>
              </a:ext>
            </a:extLst>
          </p:cNvPr>
          <p:cNvSpPr>
            <a:spLocks noGrp="1"/>
          </p:cNvSpPr>
          <p:nvPr>
            <p:ph type="sldNum" sz="quarter" idx="5"/>
          </p:nvPr>
        </p:nvSpPr>
        <p:spPr/>
        <p:txBody>
          <a:bodyPr/>
          <a:lstStyle/>
          <a:p>
            <a:fld id="{11571185-90E0-4A4C-8371-BCB6714B5128}" type="slidenum">
              <a:rPr lang="en-US" smtClean="0"/>
              <a:t>13</a:t>
            </a:fld>
            <a:endParaRPr lang="en-US"/>
          </a:p>
        </p:txBody>
      </p:sp>
    </p:spTree>
    <p:extLst>
      <p:ext uri="{BB962C8B-B14F-4D97-AF65-F5344CB8AC3E}">
        <p14:creationId xmlns:p14="http://schemas.microsoft.com/office/powerpoint/2010/main" val="3501871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2D8A-23F8-6D6D-4B3E-FD9C732EC3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B7179-7CB0-6F5F-F2D0-877174570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8E08D3-6A6D-832A-87F6-8C5A5EF5C3B9}"/>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5" name="Footer Placeholder 4">
            <a:extLst>
              <a:ext uri="{FF2B5EF4-FFF2-40B4-BE49-F238E27FC236}">
                <a16:creationId xmlns:a16="http://schemas.microsoft.com/office/drawing/2014/main" id="{191BDBEB-C636-B411-E69E-C6F51FAFE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86ABF-9753-6A14-2CE3-C143DC9EF8C4}"/>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330835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2304-6105-F766-0379-2DB6EB47CB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90214E-C223-6BEC-6C7E-D46F52F9F2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43B39-5CA1-32E6-EC4A-2FEDD8465AAD}"/>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5" name="Footer Placeholder 4">
            <a:extLst>
              <a:ext uri="{FF2B5EF4-FFF2-40B4-BE49-F238E27FC236}">
                <a16:creationId xmlns:a16="http://schemas.microsoft.com/office/drawing/2014/main" id="{0635EEFF-FB61-D8A9-C3CA-7F17025DD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B3D1B-6CA0-68B3-E84A-3D500002BA75}"/>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598745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B1C55-1049-292E-99FD-7AF993CC24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F74DD3-F3BD-6642-FCB6-E1EA19211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A1B53-0086-8CC3-0297-FC7CE574E169}"/>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5" name="Footer Placeholder 4">
            <a:extLst>
              <a:ext uri="{FF2B5EF4-FFF2-40B4-BE49-F238E27FC236}">
                <a16:creationId xmlns:a16="http://schemas.microsoft.com/office/drawing/2014/main" id="{60B92CE7-2E27-F741-CBD4-6E4C06E6F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E2711-1AA9-5EF4-6808-FE6BDBBF1666}"/>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2403616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E51DA-C066-4A94-1253-6858157E6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BFB2A-7EA9-C0E8-394B-C7DF850D7A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E51DE-16B1-0B82-67DD-43A708EC6289}"/>
              </a:ext>
            </a:extLst>
          </p:cNvPr>
          <p:cNvSpPr>
            <a:spLocks noGrp="1"/>
          </p:cNvSpPr>
          <p:nvPr>
            <p:ph type="dt" sz="half" idx="10"/>
          </p:nvPr>
        </p:nvSpPr>
        <p:spPr/>
        <p:txBody>
          <a:bodyPr/>
          <a:lstStyle/>
          <a:p>
            <a:fld id="{BFDD22A6-371D-404C-95AA-6EB796529B8B}" type="datetimeFigureOut">
              <a:rPr lang="en-US" smtClean="0"/>
              <a:t>10/26/2024</a:t>
            </a:fld>
            <a:endParaRPr lang="en-US"/>
          </a:p>
        </p:txBody>
      </p:sp>
      <p:sp>
        <p:nvSpPr>
          <p:cNvPr id="5" name="Footer Placeholder 4">
            <a:extLst>
              <a:ext uri="{FF2B5EF4-FFF2-40B4-BE49-F238E27FC236}">
                <a16:creationId xmlns:a16="http://schemas.microsoft.com/office/drawing/2014/main" id="{60C0F15C-E797-2B8A-232B-1F41E479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D589E-643D-2CAE-2FA2-027756D94030}"/>
              </a:ext>
            </a:extLst>
          </p:cNvPr>
          <p:cNvSpPr>
            <a:spLocks noGrp="1"/>
          </p:cNvSpPr>
          <p:nvPr>
            <p:ph type="sldNum" sz="quarter" idx="12"/>
          </p:nvPr>
        </p:nvSpPr>
        <p:spPr/>
        <p:txBody>
          <a:bodyPr/>
          <a:lstStyle/>
          <a:p>
            <a:fld id="{1CBCDE2A-3303-41B1-AF2F-0E25FD7A5518}" type="slidenum">
              <a:rPr lang="en-US" smtClean="0"/>
              <a:t>‹#›</a:t>
            </a:fld>
            <a:endParaRPr lang="en-US"/>
          </a:p>
        </p:txBody>
      </p:sp>
    </p:spTree>
    <p:extLst>
      <p:ext uri="{BB962C8B-B14F-4D97-AF65-F5344CB8AC3E}">
        <p14:creationId xmlns:p14="http://schemas.microsoft.com/office/powerpoint/2010/main" val="2931429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D6B1-D88F-FF0C-FFDF-960A9305E9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B9261-D364-EBE5-684B-004056A60E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E7AD1-EC5B-58C2-65DF-B0A417D4D13B}"/>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5" name="Footer Placeholder 4">
            <a:extLst>
              <a:ext uri="{FF2B5EF4-FFF2-40B4-BE49-F238E27FC236}">
                <a16:creationId xmlns:a16="http://schemas.microsoft.com/office/drawing/2014/main" id="{4662C41A-071E-0E69-5211-442A749ED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B9BB2-4DBB-55AB-4E43-449A87148CA4}"/>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4039835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EF50-FFFA-6272-2347-48A6BB74E5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FBF7A9-31AB-DA26-4C70-08C42434DA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E2254-A697-6DF7-D969-A7DABAC9989A}"/>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5" name="Footer Placeholder 4">
            <a:extLst>
              <a:ext uri="{FF2B5EF4-FFF2-40B4-BE49-F238E27FC236}">
                <a16:creationId xmlns:a16="http://schemas.microsoft.com/office/drawing/2014/main" id="{0E7ABA9F-6700-70AB-8B05-44443BB06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FA2B03-C553-F34D-42B2-964010377EB9}"/>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233270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2BA3C-433E-E95B-0EE9-8E1A84840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3D6D8-AB1D-C922-35FB-D8B465AFC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010BC0-76E6-1303-DD9C-79D7894069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6574A7-721B-36D0-2162-18F4F2B3F079}"/>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6" name="Footer Placeholder 5">
            <a:extLst>
              <a:ext uri="{FF2B5EF4-FFF2-40B4-BE49-F238E27FC236}">
                <a16:creationId xmlns:a16="http://schemas.microsoft.com/office/drawing/2014/main" id="{0357ADDE-B01A-D962-870B-9E0EFC6CF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D8B428-0DE6-A12F-CC58-7B9245BC7F76}"/>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348267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22C81-9266-B070-45E7-CC0BAA472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87ED8B-CBF0-FFCA-FB96-E2602646A1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1B493E-E541-46AD-F63D-F0B4AE8AB9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0D7E98-5E78-BAC5-BA17-67AC3ACC6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044B0A-4F8E-3D12-CD2C-F44B13CE14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4751E0-2CE9-73E4-1CB1-8416ACB30D88}"/>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8" name="Footer Placeholder 7">
            <a:extLst>
              <a:ext uri="{FF2B5EF4-FFF2-40B4-BE49-F238E27FC236}">
                <a16:creationId xmlns:a16="http://schemas.microsoft.com/office/drawing/2014/main" id="{81C838BA-35EB-90A4-5EF0-A6985F9F3F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CDE860-B743-CD15-5792-1E77B4D64175}"/>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1890335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61E0-7585-677E-0627-587A425625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E89E06-E166-8179-7607-BFECF14B9A4A}"/>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4" name="Footer Placeholder 3">
            <a:extLst>
              <a:ext uri="{FF2B5EF4-FFF2-40B4-BE49-F238E27FC236}">
                <a16:creationId xmlns:a16="http://schemas.microsoft.com/office/drawing/2014/main" id="{94EA2F0F-1717-8A91-CCD6-ED5BD25E4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ED5CC0-DA13-9279-42A2-44F777714DB0}"/>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78567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486EA4-823C-8E24-3ACA-2C887EB813D5}"/>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3" name="Footer Placeholder 2">
            <a:extLst>
              <a:ext uri="{FF2B5EF4-FFF2-40B4-BE49-F238E27FC236}">
                <a16:creationId xmlns:a16="http://schemas.microsoft.com/office/drawing/2014/main" id="{B69170FA-AC02-CD4A-B5F7-1E2075ABB9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59A50-C791-39F5-E773-F0478673E418}"/>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1089958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EC3E-9F3C-F4B3-7285-53BD9E6EF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303DF-0074-6387-A3DC-89B7915EEA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41831E-92B4-A228-5E37-442730FF0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26F2-DE4F-1331-F3A0-5F7955C35FA0}"/>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6" name="Footer Placeholder 5">
            <a:extLst>
              <a:ext uri="{FF2B5EF4-FFF2-40B4-BE49-F238E27FC236}">
                <a16:creationId xmlns:a16="http://schemas.microsoft.com/office/drawing/2014/main" id="{EDDC8FFB-6097-A14F-2AE1-01C17EA82E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F9B95-A732-BA5B-C88E-AC47962C8620}"/>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3593914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BB4EC-DC58-C89D-990B-5F2B687E6C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193A29-2772-C398-A430-97FDDC6E0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CAEE6D-2D76-1ED6-84D2-BA288F4AD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E954D7-BB39-E2D0-C77D-F137AC001CB1}"/>
              </a:ext>
            </a:extLst>
          </p:cNvPr>
          <p:cNvSpPr>
            <a:spLocks noGrp="1"/>
          </p:cNvSpPr>
          <p:nvPr>
            <p:ph type="dt" sz="half" idx="10"/>
          </p:nvPr>
        </p:nvSpPr>
        <p:spPr/>
        <p:txBody>
          <a:bodyPr/>
          <a:lstStyle/>
          <a:p>
            <a:fld id="{633AD10A-3C80-4C40-9E26-47BD6C5159C5}" type="datetimeFigureOut">
              <a:rPr lang="en-US" smtClean="0"/>
              <a:t>10/26/2024</a:t>
            </a:fld>
            <a:endParaRPr lang="en-US"/>
          </a:p>
        </p:txBody>
      </p:sp>
      <p:sp>
        <p:nvSpPr>
          <p:cNvPr id="6" name="Footer Placeholder 5">
            <a:extLst>
              <a:ext uri="{FF2B5EF4-FFF2-40B4-BE49-F238E27FC236}">
                <a16:creationId xmlns:a16="http://schemas.microsoft.com/office/drawing/2014/main" id="{07459D2F-F487-1B95-B2D3-D0407B615D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D29D3-3892-B504-B11A-F55A4AD0673F}"/>
              </a:ext>
            </a:extLst>
          </p:cNvPr>
          <p:cNvSpPr>
            <a:spLocks noGrp="1"/>
          </p:cNvSpPr>
          <p:nvPr>
            <p:ph type="sldNum" sz="quarter" idx="12"/>
          </p:nvPr>
        </p:nvSpPr>
        <p:spPr/>
        <p:txBody>
          <a:bodyPr/>
          <a:lstStyle/>
          <a:p>
            <a:fld id="{F56331B0-364C-478B-AFC6-17F302DA37B4}" type="slidenum">
              <a:rPr lang="en-US" smtClean="0"/>
              <a:t>‹#›</a:t>
            </a:fld>
            <a:endParaRPr lang="en-US"/>
          </a:p>
        </p:txBody>
      </p:sp>
    </p:spTree>
    <p:extLst>
      <p:ext uri="{BB962C8B-B14F-4D97-AF65-F5344CB8AC3E}">
        <p14:creationId xmlns:p14="http://schemas.microsoft.com/office/powerpoint/2010/main" val="158360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720CB-B31E-9F8A-F66C-FFF419C24B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9FD6F1-9003-1536-14FF-A4C8C2E2FA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373D6-EA70-A3AD-829B-8DDE4D8A7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3AD10A-3C80-4C40-9E26-47BD6C5159C5}" type="datetimeFigureOut">
              <a:rPr lang="en-US" smtClean="0"/>
              <a:t>10/26/2024</a:t>
            </a:fld>
            <a:endParaRPr lang="en-US"/>
          </a:p>
        </p:txBody>
      </p:sp>
      <p:sp>
        <p:nvSpPr>
          <p:cNvPr id="5" name="Footer Placeholder 4">
            <a:extLst>
              <a:ext uri="{FF2B5EF4-FFF2-40B4-BE49-F238E27FC236}">
                <a16:creationId xmlns:a16="http://schemas.microsoft.com/office/drawing/2014/main" id="{91202738-B3DD-7BA6-C430-BC53E524A3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000B351-19E0-1DAC-C8EA-F18A80D42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6331B0-364C-478B-AFC6-17F302DA37B4}" type="slidenum">
              <a:rPr lang="en-US" smtClean="0"/>
              <a:t>‹#›</a:t>
            </a:fld>
            <a:endParaRPr lang="en-US"/>
          </a:p>
        </p:txBody>
      </p:sp>
    </p:spTree>
    <p:extLst>
      <p:ext uri="{BB962C8B-B14F-4D97-AF65-F5344CB8AC3E}">
        <p14:creationId xmlns:p14="http://schemas.microsoft.com/office/powerpoint/2010/main" val="41902396"/>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81676D-A13B-C8A0-1D9F-445A2FFDB0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203E34-4DD8-A085-8FD1-0294CA730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E900A-5059-09A3-7BE8-8B7348175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DD22A6-371D-404C-95AA-6EB796529B8B}" type="datetimeFigureOut">
              <a:rPr lang="en-US" smtClean="0"/>
              <a:t>10/26/2024</a:t>
            </a:fld>
            <a:endParaRPr lang="en-US"/>
          </a:p>
        </p:txBody>
      </p:sp>
      <p:sp>
        <p:nvSpPr>
          <p:cNvPr id="5" name="Footer Placeholder 4">
            <a:extLst>
              <a:ext uri="{FF2B5EF4-FFF2-40B4-BE49-F238E27FC236}">
                <a16:creationId xmlns:a16="http://schemas.microsoft.com/office/drawing/2014/main" id="{34CA0FF6-A3D2-EABC-7CD9-10D48475B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3C72BA-9C9E-4D8E-22E5-71CC5E570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BCDE2A-3303-41B1-AF2F-0E25FD7A5518}" type="slidenum">
              <a:rPr lang="en-US" smtClean="0"/>
              <a:t>‹#›</a:t>
            </a:fld>
            <a:endParaRPr lang="en-US"/>
          </a:p>
        </p:txBody>
      </p:sp>
    </p:spTree>
    <p:extLst>
      <p:ext uri="{BB962C8B-B14F-4D97-AF65-F5344CB8AC3E}">
        <p14:creationId xmlns:p14="http://schemas.microsoft.com/office/powerpoint/2010/main" val="1816643049"/>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0.jpg"/><Relationship Id="rId5" Type="http://schemas.openxmlformats.org/officeDocument/2006/relationships/image" Target="../media/image36.png"/><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3" Type="http://schemas.openxmlformats.org/officeDocument/2006/relationships/hyperlink" Target="https://open.spotify.com/playlist/6nx1I4cNvnsdlKrVy68gxY?si=gygDsHs5TJ2YojdUENpCpw" TargetMode="External"/><Relationship Id="rId7" Type="http://schemas.openxmlformats.org/officeDocument/2006/relationships/image" Target="../media/image44.sv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s://www.linkedin.com/in/damlasonmez/" TargetMode="External"/><Relationship Id="rId7" Type="http://schemas.openxmlformats.org/officeDocument/2006/relationships/image" Target="../media/image50.sv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hyperlink" Target="https://www.instagram.com/phdamla/" TargetMode="Externa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27C09-C5F3-B952-3C80-EED1BF105881}"/>
              </a:ext>
            </a:extLst>
          </p:cNvPr>
          <p:cNvSpPr>
            <a:spLocks noGrp="1"/>
          </p:cNvSpPr>
          <p:nvPr>
            <p:ph type="title"/>
          </p:nvPr>
        </p:nvSpPr>
        <p:spPr/>
        <p:txBody>
          <a:bodyPr/>
          <a:lstStyle/>
          <a:p>
            <a:endParaRPr lang="en-US"/>
          </a:p>
        </p:txBody>
      </p:sp>
      <p:pic>
        <p:nvPicPr>
          <p:cNvPr id="4" name="WhatsApp Video 2024-10-23 at 21.46.20_7812c076">
            <a:hlinkClick r:id="" action="ppaction://media"/>
            <a:extLst>
              <a:ext uri="{FF2B5EF4-FFF2-40B4-BE49-F238E27FC236}">
                <a16:creationId xmlns:a16="http://schemas.microsoft.com/office/drawing/2014/main" id="{F9D1375B-7714-77D7-E3AC-4A2FA3A3EC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96278" y="365125"/>
            <a:ext cx="3457969" cy="6107148"/>
          </a:xfrm>
        </p:spPr>
      </p:pic>
      <p:pic>
        <p:nvPicPr>
          <p:cNvPr id="5" name="Picture 4" descr="A young child in traditional dress singing into a microphone&#10;&#10;Description automatically generated">
            <a:extLst>
              <a:ext uri="{FF2B5EF4-FFF2-40B4-BE49-F238E27FC236}">
                <a16:creationId xmlns:a16="http://schemas.microsoft.com/office/drawing/2014/main" id="{78196589-FC6C-CF2B-E7CC-F8E36A00F735}"/>
              </a:ext>
            </a:extLst>
          </p:cNvPr>
          <p:cNvPicPr>
            <a:picLocks noChangeAspect="1"/>
          </p:cNvPicPr>
          <p:nvPr/>
        </p:nvPicPr>
        <p:blipFill>
          <a:blip r:embed="rId5" cstate="print">
            <a:extLst>
              <a:ext uri="{28A0092B-C50C-407E-A947-70E740481C1C}">
                <a14:useLocalDpi xmlns:a14="http://schemas.microsoft.com/office/drawing/2010/main" val="0"/>
              </a:ext>
            </a:extLst>
          </a:blip>
          <a:srcRect l="2508" r="2508"/>
          <a:stretch/>
        </p:blipFill>
        <p:spPr bwMode="auto">
          <a:xfrm flipH="1">
            <a:off x="-3453392" y="1371600"/>
            <a:ext cx="2931299" cy="5486400"/>
          </a:xfrm>
          <a:prstGeom prst="rect">
            <a:avLst/>
          </a:prstGeom>
          <a:noFill/>
          <a:extLst>
            <a:ext uri="{53640926-AAD7-44D8-BBD7-CCE9431645EC}">
              <a14:shadowObscured xmlns:a14="http://schemas.microsoft.com/office/drawing/2010/main"/>
            </a:ext>
          </a:extLst>
        </p:spPr>
      </p:pic>
      <p:pic>
        <p:nvPicPr>
          <p:cNvPr id="6" name="Picture 5" descr="A child in a dress singing into a microphone&#10;&#10;Description automatically generated">
            <a:extLst>
              <a:ext uri="{FF2B5EF4-FFF2-40B4-BE49-F238E27FC236}">
                <a16:creationId xmlns:a16="http://schemas.microsoft.com/office/drawing/2014/main" id="{65CC0D74-6A22-3B46-4C7F-73777C8D48FB}"/>
              </a:ext>
            </a:extLst>
          </p:cNvPr>
          <p:cNvPicPr>
            <a:picLocks noChangeAspect="1"/>
          </p:cNvPicPr>
          <p:nvPr/>
        </p:nvPicPr>
        <p:blipFill>
          <a:blip r:embed="rId6" cstate="print">
            <a:extLst>
              <a:ext uri="{28A0092B-C50C-407E-A947-70E740481C1C}">
                <a14:useLocalDpi xmlns:a14="http://schemas.microsoft.com/office/drawing/2010/main" val="0"/>
              </a:ext>
            </a:extLst>
          </a:blip>
          <a:srcRect r="7094"/>
          <a:stretch/>
        </p:blipFill>
        <p:spPr bwMode="auto">
          <a:xfrm flipH="1">
            <a:off x="12714093" y="1371601"/>
            <a:ext cx="2905400" cy="548639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630541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11B156-602B-0048-FAFF-00F7E0FDCFA9}"/>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D53290EA-1E13-5569-63AF-7E2C88006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959CCFA-8D15-634D-870F-8782DB6C8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background with black text&#10;&#10;Description automatically generated">
            <a:extLst>
              <a:ext uri="{FF2B5EF4-FFF2-40B4-BE49-F238E27FC236}">
                <a16:creationId xmlns:a16="http://schemas.microsoft.com/office/drawing/2014/main" id="{8D130EE3-9E5C-82C5-A9A8-A98E8D27B99D}"/>
              </a:ext>
            </a:extLst>
          </p:cNvPr>
          <p:cNvPicPr>
            <a:picLocks noChangeAspect="1"/>
          </p:cNvPicPr>
          <p:nvPr/>
        </p:nvPicPr>
        <p:blipFill>
          <a:blip r:embed="rId3"/>
          <a:srcRect r="8869"/>
          <a:stretch/>
        </p:blipFill>
        <p:spPr>
          <a:xfrm>
            <a:off x="643467" y="529596"/>
            <a:ext cx="10905066" cy="3230919"/>
          </a:xfrm>
          <a:prstGeom prst="rect">
            <a:avLst/>
          </a:prstGeom>
        </p:spPr>
      </p:pic>
      <p:sp>
        <p:nvSpPr>
          <p:cNvPr id="4" name="Rectangle 2">
            <a:extLst>
              <a:ext uri="{FF2B5EF4-FFF2-40B4-BE49-F238E27FC236}">
                <a16:creationId xmlns:a16="http://schemas.microsoft.com/office/drawing/2014/main" id="{564D4D18-DACF-C10B-22E5-045968E26771}"/>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8194" name="Picture 2" descr="Ceviz Ağacı Mobilya - Teleteknik Home">
            <a:extLst>
              <a:ext uri="{FF2B5EF4-FFF2-40B4-BE49-F238E27FC236}">
                <a16:creationId xmlns:a16="http://schemas.microsoft.com/office/drawing/2014/main" id="{EC7D75C0-BE81-7887-5512-D41F76B0F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033" y="2145056"/>
            <a:ext cx="5847229" cy="3894255"/>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Ceviz ağacı bakımı ve ceviz yetiştiriciliğinde 5 püf nokta!">
            <a:extLst>
              <a:ext uri="{FF2B5EF4-FFF2-40B4-BE49-F238E27FC236}">
                <a16:creationId xmlns:a16="http://schemas.microsoft.com/office/drawing/2014/main" id="{CBDE3E64-0AAC-68A2-4B22-DC558CB647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676EBB1F-0047-0AF1-2B35-B8E826C2EE95}"/>
              </a:ext>
            </a:extLst>
          </p:cNvPr>
          <p:cNvPicPr>
            <a:picLocks noChangeAspect="1"/>
          </p:cNvPicPr>
          <p:nvPr/>
        </p:nvPicPr>
        <p:blipFill>
          <a:blip r:embed="rId5"/>
          <a:stretch>
            <a:fillRect/>
          </a:stretch>
        </p:blipFill>
        <p:spPr>
          <a:xfrm>
            <a:off x="7323274" y="2512166"/>
            <a:ext cx="3737169" cy="3419112"/>
          </a:xfrm>
          <a:prstGeom prst="rect">
            <a:avLst/>
          </a:prstGeom>
        </p:spPr>
      </p:pic>
      <p:pic>
        <p:nvPicPr>
          <p:cNvPr id="2" name="Picture 1">
            <a:extLst>
              <a:ext uri="{FF2B5EF4-FFF2-40B4-BE49-F238E27FC236}">
                <a16:creationId xmlns:a16="http://schemas.microsoft.com/office/drawing/2014/main" id="{47EB3455-81DA-5C02-109A-8A0C98BC5548}"/>
              </a:ext>
            </a:extLst>
          </p:cNvPr>
          <p:cNvPicPr>
            <a:picLocks noChangeAspect="1"/>
          </p:cNvPicPr>
          <p:nvPr/>
        </p:nvPicPr>
        <p:blipFill>
          <a:blip r:embed="rId6"/>
          <a:stretch>
            <a:fillRect/>
          </a:stretch>
        </p:blipFill>
        <p:spPr>
          <a:xfrm>
            <a:off x="-5725650" y="5276839"/>
            <a:ext cx="4131845" cy="2461525"/>
          </a:xfrm>
          <a:prstGeom prst="rect">
            <a:avLst/>
          </a:prstGeom>
        </p:spPr>
      </p:pic>
      <p:pic>
        <p:nvPicPr>
          <p:cNvPr id="3" name="Picture 2">
            <a:extLst>
              <a:ext uri="{FF2B5EF4-FFF2-40B4-BE49-F238E27FC236}">
                <a16:creationId xmlns:a16="http://schemas.microsoft.com/office/drawing/2014/main" id="{567316E6-A4B5-C7E4-F85A-6313355ACBBD}"/>
              </a:ext>
            </a:extLst>
          </p:cNvPr>
          <p:cNvPicPr>
            <a:picLocks noChangeAspect="1"/>
          </p:cNvPicPr>
          <p:nvPr/>
        </p:nvPicPr>
        <p:blipFill>
          <a:blip r:embed="rId7"/>
          <a:stretch>
            <a:fillRect/>
          </a:stretch>
        </p:blipFill>
        <p:spPr>
          <a:xfrm rot="5400000">
            <a:off x="14637272" y="-852151"/>
            <a:ext cx="2646402" cy="5611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071247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9BAA3E-2B54-5D07-E55A-4380A5C643C7}"/>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C9949ED1-87DB-21A8-8716-B7E8114B4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6084F21-5EA6-D4A6-FDB6-F7C88B30C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background with black text&#10;&#10;Description automatically generated">
            <a:extLst>
              <a:ext uri="{FF2B5EF4-FFF2-40B4-BE49-F238E27FC236}">
                <a16:creationId xmlns:a16="http://schemas.microsoft.com/office/drawing/2014/main" id="{1047CB59-9357-7172-121F-E67C83596E6C}"/>
              </a:ext>
            </a:extLst>
          </p:cNvPr>
          <p:cNvPicPr>
            <a:picLocks noChangeAspect="1"/>
          </p:cNvPicPr>
          <p:nvPr/>
        </p:nvPicPr>
        <p:blipFill>
          <a:blip r:embed="rId3"/>
          <a:srcRect r="8869"/>
          <a:stretch/>
        </p:blipFill>
        <p:spPr>
          <a:xfrm>
            <a:off x="643467" y="621234"/>
            <a:ext cx="10905066" cy="3230919"/>
          </a:xfrm>
          <a:prstGeom prst="rect">
            <a:avLst/>
          </a:prstGeom>
        </p:spPr>
      </p:pic>
      <p:sp>
        <p:nvSpPr>
          <p:cNvPr id="4" name="Rectangle 2">
            <a:extLst>
              <a:ext uri="{FF2B5EF4-FFF2-40B4-BE49-F238E27FC236}">
                <a16:creationId xmlns:a16="http://schemas.microsoft.com/office/drawing/2014/main" id="{33AFC71D-677F-6236-098C-0CFE2C522F41}"/>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9" name="AutoShape 4" descr="Ceviz ağacı bakımı ve ceviz yetiştiriciliğinde 5 püf nokta!">
            <a:extLst>
              <a:ext uri="{FF2B5EF4-FFF2-40B4-BE49-F238E27FC236}">
                <a16:creationId xmlns:a16="http://schemas.microsoft.com/office/drawing/2014/main" id="{6B076884-4381-D4DD-6764-3DD1AD25D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DD37D074-9D4C-6BEA-69E7-2B21DF3749ED}"/>
              </a:ext>
            </a:extLst>
          </p:cNvPr>
          <p:cNvPicPr>
            <a:picLocks noChangeAspect="1"/>
          </p:cNvPicPr>
          <p:nvPr/>
        </p:nvPicPr>
        <p:blipFill>
          <a:blip r:embed="rId4"/>
          <a:stretch>
            <a:fillRect/>
          </a:stretch>
        </p:blipFill>
        <p:spPr>
          <a:xfrm>
            <a:off x="838779" y="2495138"/>
            <a:ext cx="4131845" cy="2461525"/>
          </a:xfrm>
          <a:prstGeom prst="rect">
            <a:avLst/>
          </a:prstGeom>
        </p:spPr>
      </p:pic>
      <p:pic>
        <p:nvPicPr>
          <p:cNvPr id="6" name="Picture 5">
            <a:extLst>
              <a:ext uri="{FF2B5EF4-FFF2-40B4-BE49-F238E27FC236}">
                <a16:creationId xmlns:a16="http://schemas.microsoft.com/office/drawing/2014/main" id="{3B3363AC-83F1-BC02-BDA1-B7EF40108320}"/>
              </a:ext>
            </a:extLst>
          </p:cNvPr>
          <p:cNvPicPr>
            <a:picLocks noChangeAspect="1"/>
          </p:cNvPicPr>
          <p:nvPr/>
        </p:nvPicPr>
        <p:blipFill>
          <a:blip r:embed="rId5"/>
          <a:stretch>
            <a:fillRect/>
          </a:stretch>
        </p:blipFill>
        <p:spPr>
          <a:xfrm rot="5400000">
            <a:off x="6619428" y="920351"/>
            <a:ext cx="2646402" cy="5611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7644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FC6728-A743-09E3-C34E-5C01AC5529B7}"/>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FC42CB04-D1C7-D8B0-2158-C4EF8EC2C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B5DD8AD-E29D-CE0F-3D34-E08E4BB03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E5788184-F54D-E67B-BE58-AB47D8D5C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a person with long hair&#10;&#10;Description automatically generated">
            <a:extLst>
              <a:ext uri="{FF2B5EF4-FFF2-40B4-BE49-F238E27FC236}">
                <a16:creationId xmlns:a16="http://schemas.microsoft.com/office/drawing/2014/main" id="{C9D4024A-478E-2DEE-44F2-3C58D5CBFDC1}"/>
              </a:ext>
            </a:extLst>
          </p:cNvPr>
          <p:cNvPicPr>
            <a:picLocks noChangeAspect="1"/>
          </p:cNvPicPr>
          <p:nvPr/>
        </p:nvPicPr>
        <p:blipFill>
          <a:blip r:embed="rId3"/>
          <a:srcRect l="309" t="4" r="1699" b="-5"/>
          <a:stretch/>
        </p:blipFill>
        <p:spPr>
          <a:xfrm>
            <a:off x="656818" y="551960"/>
            <a:ext cx="10878361" cy="4995575"/>
          </a:xfrm>
          <a:prstGeom prst="rect">
            <a:avLst/>
          </a:prstGeom>
        </p:spPr>
      </p:pic>
      <p:cxnSp>
        <p:nvCxnSpPr>
          <p:cNvPr id="60" name="Straight Connector 59">
            <a:extLst>
              <a:ext uri="{FF2B5EF4-FFF2-40B4-BE49-F238E27FC236}">
                <a16:creationId xmlns:a16="http://schemas.microsoft.com/office/drawing/2014/main" id="{75584E06-DA30-0292-C15F-E96EA80EF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45A624DA-FF82-13C8-A8B2-07637590D72A}"/>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513012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740312-80D3-038C-9B5F-DA4A77A6D86D}"/>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a person with long hair&#10;&#10;Description automatically generated">
            <a:extLst>
              <a:ext uri="{FF2B5EF4-FFF2-40B4-BE49-F238E27FC236}">
                <a16:creationId xmlns:a16="http://schemas.microsoft.com/office/drawing/2014/main" id="{29F203AA-96F3-AB95-1860-AD4892BDC3E9}"/>
              </a:ext>
            </a:extLst>
          </p:cNvPr>
          <p:cNvPicPr>
            <a:picLocks noChangeAspect="1"/>
          </p:cNvPicPr>
          <p:nvPr/>
        </p:nvPicPr>
        <p:blipFill>
          <a:blip r:embed="rId3"/>
          <a:srcRect l="309" t="4" r="1699" b="-5"/>
          <a:stretch/>
        </p:blipFill>
        <p:spPr>
          <a:xfrm>
            <a:off x="656818" y="551960"/>
            <a:ext cx="10878361" cy="4995575"/>
          </a:xfrm>
          <a:prstGeom prst="rect">
            <a:avLst/>
          </a:prstGeom>
        </p:spPr>
      </p:pic>
      <p:cxnSp>
        <p:nvCxnSpPr>
          <p:cNvPr id="60" name="Straight Connector 59">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84FD0184-F2FE-55A6-67C8-E720F9DC5CA7}"/>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5" name="Oval 4">
            <a:extLst>
              <a:ext uri="{FF2B5EF4-FFF2-40B4-BE49-F238E27FC236}">
                <a16:creationId xmlns:a16="http://schemas.microsoft.com/office/drawing/2014/main" id="{6ABA8627-258F-7661-F437-D702564539A1}"/>
              </a:ext>
            </a:extLst>
          </p:cNvPr>
          <p:cNvSpPr/>
          <p:nvPr/>
        </p:nvSpPr>
        <p:spPr>
          <a:xfrm>
            <a:off x="6947647" y="4453968"/>
            <a:ext cx="1237130" cy="1045524"/>
          </a:xfrm>
          <a:prstGeom prst="ellipse">
            <a:avLst/>
          </a:prstGeom>
          <a:noFill/>
          <a:ln w="98425">
            <a:solidFill>
              <a:srgbClr val="D85B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2671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DB8505-B51E-23F9-1BEA-8EDA04AA835A}"/>
            </a:ext>
          </a:extLst>
        </p:cNvPr>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text on a white background&#10;&#10;Description automatically generated">
            <a:extLst>
              <a:ext uri="{FF2B5EF4-FFF2-40B4-BE49-F238E27FC236}">
                <a16:creationId xmlns:a16="http://schemas.microsoft.com/office/drawing/2014/main" id="{DCFA797E-E583-BCCC-EC70-33FD7F4E101C}"/>
              </a:ext>
            </a:extLst>
          </p:cNvPr>
          <p:cNvPicPr>
            <a:picLocks noChangeAspect="1"/>
          </p:cNvPicPr>
          <p:nvPr/>
        </p:nvPicPr>
        <p:blipFill>
          <a:blip r:embed="rId3"/>
          <a:srcRect t="10196" b="54504"/>
          <a:stretch/>
        </p:blipFill>
        <p:spPr>
          <a:xfrm>
            <a:off x="1308402" y="13065"/>
            <a:ext cx="9664398" cy="707888"/>
          </a:xfrm>
          <a:prstGeom prst="rect">
            <a:avLst/>
          </a:prstGeom>
        </p:spPr>
      </p:pic>
      <p:sp>
        <p:nvSpPr>
          <p:cNvPr id="4" name="Rectangle 2">
            <a:extLst>
              <a:ext uri="{FF2B5EF4-FFF2-40B4-BE49-F238E27FC236}">
                <a16:creationId xmlns:a16="http://schemas.microsoft.com/office/drawing/2014/main" id="{FC30E75A-F8F2-041E-1FBE-5EE4097F5DB3}"/>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3" name="Picture 2" descr="A collage of drawings of fruits and vegetables&#10;&#10;Description automatically generated">
            <a:extLst>
              <a:ext uri="{FF2B5EF4-FFF2-40B4-BE49-F238E27FC236}">
                <a16:creationId xmlns:a16="http://schemas.microsoft.com/office/drawing/2014/main" id="{A6382020-38A3-76A9-A3F2-7CDA7314C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960" y="2910814"/>
            <a:ext cx="2905791" cy="5177355"/>
          </a:xfrm>
          <a:prstGeom prst="rect">
            <a:avLst/>
          </a:prstGeom>
        </p:spPr>
      </p:pic>
      <p:pic>
        <p:nvPicPr>
          <p:cNvPr id="6" name="Picture 5" descr="A group of drawings on a white board&#10;&#10;Description automatically generated">
            <a:extLst>
              <a:ext uri="{FF2B5EF4-FFF2-40B4-BE49-F238E27FC236}">
                <a16:creationId xmlns:a16="http://schemas.microsoft.com/office/drawing/2014/main" id="{EAE4CB2C-3C5B-D9C7-39AC-B4AAE9ED9740}"/>
              </a:ext>
            </a:extLst>
          </p:cNvPr>
          <p:cNvPicPr>
            <a:picLocks noChangeAspect="1"/>
          </p:cNvPicPr>
          <p:nvPr/>
        </p:nvPicPr>
        <p:blipFill>
          <a:blip r:embed="rId5">
            <a:extLst>
              <a:ext uri="{28A0092B-C50C-407E-A947-70E740481C1C}">
                <a14:useLocalDpi xmlns:a14="http://schemas.microsoft.com/office/drawing/2010/main" val="0"/>
              </a:ext>
            </a:extLst>
          </a:blip>
          <a:srcRect b="50177"/>
          <a:stretch/>
        </p:blipFill>
        <p:spPr>
          <a:xfrm>
            <a:off x="1265210" y="-2983864"/>
            <a:ext cx="2905791" cy="2579488"/>
          </a:xfrm>
          <a:prstGeom prst="rect">
            <a:avLst/>
          </a:prstGeom>
        </p:spPr>
      </p:pic>
      <p:pic>
        <p:nvPicPr>
          <p:cNvPr id="8" name="Picture 7" descr="A group of drawings of vegetables&#10;&#10;Description automatically generated">
            <a:extLst>
              <a:ext uri="{FF2B5EF4-FFF2-40B4-BE49-F238E27FC236}">
                <a16:creationId xmlns:a16="http://schemas.microsoft.com/office/drawing/2014/main" id="{992B82CB-D4C9-22E2-E870-E92E70F19A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77435" y="748038"/>
            <a:ext cx="2905791" cy="5177355"/>
          </a:xfrm>
          <a:prstGeom prst="rect">
            <a:avLst/>
          </a:prstGeom>
        </p:spPr>
      </p:pic>
      <p:pic>
        <p:nvPicPr>
          <p:cNvPr id="7" name="Picture 6" descr="A collage of drawings of fruits and vegetables&#10;&#10;Description automatically generated">
            <a:extLst>
              <a:ext uri="{FF2B5EF4-FFF2-40B4-BE49-F238E27FC236}">
                <a16:creationId xmlns:a16="http://schemas.microsoft.com/office/drawing/2014/main" id="{7ED63414-4511-6A48-86C7-A9A4B23930EA}"/>
              </a:ext>
            </a:extLst>
          </p:cNvPr>
          <p:cNvPicPr>
            <a:picLocks noChangeAspect="1"/>
          </p:cNvPicPr>
          <p:nvPr/>
        </p:nvPicPr>
        <p:blipFill>
          <a:blip r:embed="rId7">
            <a:extLst>
              <a:ext uri="{28A0092B-C50C-407E-A947-70E740481C1C}">
                <a14:useLocalDpi xmlns:a14="http://schemas.microsoft.com/office/drawing/2010/main" val="0"/>
              </a:ext>
            </a:extLst>
          </a:blip>
          <a:srcRect t="-1" b="49741"/>
          <a:stretch/>
        </p:blipFill>
        <p:spPr>
          <a:xfrm>
            <a:off x="3190207" y="7094537"/>
            <a:ext cx="2905791" cy="2602105"/>
          </a:xfrm>
          <a:prstGeom prst="rect">
            <a:avLst/>
          </a:prstGeom>
        </p:spPr>
      </p:pic>
    </p:spTree>
    <p:extLst>
      <p:ext uri="{BB962C8B-B14F-4D97-AF65-F5344CB8AC3E}">
        <p14:creationId xmlns:p14="http://schemas.microsoft.com/office/powerpoint/2010/main" val="3472683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F804FF-E7EB-7529-62AD-99436FEF1CE6}"/>
            </a:ext>
          </a:extLst>
        </p:cNvPr>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A422B826-4C82-771A-5E7C-5B9F6AEEA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
            <a:extLst>
              <a:ext uri="{FF2B5EF4-FFF2-40B4-BE49-F238E27FC236}">
                <a16:creationId xmlns:a16="http://schemas.microsoft.com/office/drawing/2014/main" id="{D19BC4EB-0558-F223-B244-3DDD65E8B3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text on a white background&#10;&#10;Description automatically generated">
            <a:extLst>
              <a:ext uri="{FF2B5EF4-FFF2-40B4-BE49-F238E27FC236}">
                <a16:creationId xmlns:a16="http://schemas.microsoft.com/office/drawing/2014/main" id="{25545F50-69D9-5C44-8285-9AB04DF3DA27}"/>
              </a:ext>
            </a:extLst>
          </p:cNvPr>
          <p:cNvPicPr>
            <a:picLocks noChangeAspect="1"/>
          </p:cNvPicPr>
          <p:nvPr/>
        </p:nvPicPr>
        <p:blipFill>
          <a:blip r:embed="rId3"/>
          <a:srcRect t="10196" b="54504"/>
          <a:stretch/>
        </p:blipFill>
        <p:spPr>
          <a:xfrm>
            <a:off x="1308402" y="13065"/>
            <a:ext cx="9664398" cy="707888"/>
          </a:xfrm>
          <a:prstGeom prst="rect">
            <a:avLst/>
          </a:prstGeom>
        </p:spPr>
      </p:pic>
      <p:sp>
        <p:nvSpPr>
          <p:cNvPr id="4" name="Rectangle 2">
            <a:extLst>
              <a:ext uri="{FF2B5EF4-FFF2-40B4-BE49-F238E27FC236}">
                <a16:creationId xmlns:a16="http://schemas.microsoft.com/office/drawing/2014/main" id="{E83DE073-6BDA-12A9-592F-9E81A1D0C3F0}"/>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3" name="Picture 2" descr="A collage of drawings of fruits and vegetables&#10;&#10;Description automatically generated">
            <a:extLst>
              <a:ext uri="{FF2B5EF4-FFF2-40B4-BE49-F238E27FC236}">
                <a16:creationId xmlns:a16="http://schemas.microsoft.com/office/drawing/2014/main" id="{73E7D728-139B-B160-8C6F-101CE8EFA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598" y="825802"/>
            <a:ext cx="2905791" cy="5177355"/>
          </a:xfrm>
          <a:prstGeom prst="rect">
            <a:avLst/>
          </a:prstGeom>
        </p:spPr>
      </p:pic>
      <p:pic>
        <p:nvPicPr>
          <p:cNvPr id="7" name="Picture 6" descr="A group of drawings on a white board&#10;&#10;Description automatically generated">
            <a:extLst>
              <a:ext uri="{FF2B5EF4-FFF2-40B4-BE49-F238E27FC236}">
                <a16:creationId xmlns:a16="http://schemas.microsoft.com/office/drawing/2014/main" id="{4C6ABB57-FF1B-12E7-DCEF-197BAF730E88}"/>
              </a:ext>
            </a:extLst>
          </p:cNvPr>
          <p:cNvPicPr>
            <a:picLocks noChangeAspect="1"/>
          </p:cNvPicPr>
          <p:nvPr/>
        </p:nvPicPr>
        <p:blipFill>
          <a:blip r:embed="rId5">
            <a:extLst>
              <a:ext uri="{28A0092B-C50C-407E-A947-70E740481C1C}">
                <a14:useLocalDpi xmlns:a14="http://schemas.microsoft.com/office/drawing/2010/main" val="0"/>
              </a:ext>
            </a:extLst>
          </a:blip>
          <a:srcRect b="50177"/>
          <a:stretch/>
        </p:blipFill>
        <p:spPr>
          <a:xfrm>
            <a:off x="4845807" y="834992"/>
            <a:ext cx="2905791" cy="2579488"/>
          </a:xfrm>
          <a:prstGeom prst="rect">
            <a:avLst/>
          </a:prstGeom>
        </p:spPr>
      </p:pic>
      <p:pic>
        <p:nvPicPr>
          <p:cNvPr id="9" name="Picture 8" descr="A group of drawings of vegetables&#10;&#10;Description automatically generated">
            <a:extLst>
              <a:ext uri="{FF2B5EF4-FFF2-40B4-BE49-F238E27FC236}">
                <a16:creationId xmlns:a16="http://schemas.microsoft.com/office/drawing/2014/main" id="{6BBA4DA1-6770-6161-33D0-A5D932C133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9418" y="834991"/>
            <a:ext cx="2905791" cy="5177355"/>
          </a:xfrm>
          <a:prstGeom prst="rect">
            <a:avLst/>
          </a:prstGeom>
        </p:spPr>
      </p:pic>
      <p:pic>
        <p:nvPicPr>
          <p:cNvPr id="11" name="Picture 10" descr="A collage of drawings of fruits and vegetables&#10;&#10;Description automatically generated">
            <a:extLst>
              <a:ext uri="{FF2B5EF4-FFF2-40B4-BE49-F238E27FC236}">
                <a16:creationId xmlns:a16="http://schemas.microsoft.com/office/drawing/2014/main" id="{24BDBF1E-155A-2484-1322-6972E777363B}"/>
              </a:ext>
            </a:extLst>
          </p:cNvPr>
          <p:cNvPicPr>
            <a:picLocks noChangeAspect="1"/>
          </p:cNvPicPr>
          <p:nvPr/>
        </p:nvPicPr>
        <p:blipFill>
          <a:blip r:embed="rId7">
            <a:extLst>
              <a:ext uri="{28A0092B-C50C-407E-A947-70E740481C1C}">
                <a14:useLocalDpi xmlns:a14="http://schemas.microsoft.com/office/drawing/2010/main" val="0"/>
              </a:ext>
            </a:extLst>
          </a:blip>
          <a:srcRect t="-1" b="49741"/>
          <a:stretch/>
        </p:blipFill>
        <p:spPr>
          <a:xfrm>
            <a:off x="4845807" y="3433730"/>
            <a:ext cx="2905791" cy="2602105"/>
          </a:xfrm>
          <a:prstGeom prst="rect">
            <a:avLst/>
          </a:prstGeom>
        </p:spPr>
      </p:pic>
      <p:pic>
        <p:nvPicPr>
          <p:cNvPr id="12" name="Picture 11" descr="A paper with writing on it&#10;&#10;Description automatically generated">
            <a:extLst>
              <a:ext uri="{FF2B5EF4-FFF2-40B4-BE49-F238E27FC236}">
                <a16:creationId xmlns:a16="http://schemas.microsoft.com/office/drawing/2014/main" id="{0DAB6576-115E-B18D-E37C-9A3EE5E8BCB7}"/>
              </a:ext>
            </a:extLst>
          </p:cNvPr>
          <p:cNvPicPr>
            <a:picLocks noChangeAspect="1"/>
          </p:cNvPicPr>
          <p:nvPr/>
        </p:nvPicPr>
        <p:blipFill>
          <a:blip r:embed="rId8">
            <a:extLst>
              <a:ext uri="{28A0092B-C50C-407E-A947-70E740481C1C}">
                <a14:useLocalDpi xmlns:a14="http://schemas.microsoft.com/office/drawing/2010/main" val="0"/>
              </a:ext>
            </a:extLst>
          </a:blip>
          <a:srcRect l="14237" t="39158" r="17647" b="45380"/>
          <a:stretch/>
        </p:blipFill>
        <p:spPr>
          <a:xfrm>
            <a:off x="3392959" y="8113313"/>
            <a:ext cx="6249194" cy="2521819"/>
          </a:xfrm>
          <a:prstGeom prst="rect">
            <a:avLst/>
          </a:prstGeom>
        </p:spPr>
      </p:pic>
    </p:spTree>
    <p:extLst>
      <p:ext uri="{BB962C8B-B14F-4D97-AF65-F5344CB8AC3E}">
        <p14:creationId xmlns:p14="http://schemas.microsoft.com/office/powerpoint/2010/main" val="451715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7053C2-3975-1A5F-4FC5-B9441D729A39}"/>
            </a:ext>
          </a:extLst>
        </p:cNvPr>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4373D1F7-3740-D896-D0F5-489670528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
            <a:extLst>
              <a:ext uri="{FF2B5EF4-FFF2-40B4-BE49-F238E27FC236}">
                <a16:creationId xmlns:a16="http://schemas.microsoft.com/office/drawing/2014/main" id="{807808B4-2ADB-522B-F4DD-5DDAF55B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text on a white background&#10;&#10;Description automatically generated">
            <a:extLst>
              <a:ext uri="{FF2B5EF4-FFF2-40B4-BE49-F238E27FC236}">
                <a16:creationId xmlns:a16="http://schemas.microsoft.com/office/drawing/2014/main" id="{791ACF1C-6804-74F4-9F60-90DF8158BEB2}"/>
              </a:ext>
            </a:extLst>
          </p:cNvPr>
          <p:cNvPicPr>
            <a:picLocks noChangeAspect="1"/>
          </p:cNvPicPr>
          <p:nvPr/>
        </p:nvPicPr>
        <p:blipFill>
          <a:blip r:embed="rId3"/>
          <a:stretch>
            <a:fillRect/>
          </a:stretch>
        </p:blipFill>
        <p:spPr>
          <a:xfrm>
            <a:off x="1125071" y="921957"/>
            <a:ext cx="10134600" cy="2102927"/>
          </a:xfrm>
          <a:prstGeom prst="rect">
            <a:avLst/>
          </a:prstGeom>
        </p:spPr>
      </p:pic>
      <p:sp>
        <p:nvSpPr>
          <p:cNvPr id="4" name="Rectangle 2">
            <a:extLst>
              <a:ext uri="{FF2B5EF4-FFF2-40B4-BE49-F238E27FC236}">
                <a16:creationId xmlns:a16="http://schemas.microsoft.com/office/drawing/2014/main" id="{3FDB713B-8EFA-66B6-4707-C23957C14489}"/>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3" name="Picture 2" descr="A paper with writing on it&#10;&#10;Description automatically generated">
            <a:extLst>
              <a:ext uri="{FF2B5EF4-FFF2-40B4-BE49-F238E27FC236}">
                <a16:creationId xmlns:a16="http://schemas.microsoft.com/office/drawing/2014/main" id="{420F514E-5B90-6721-CB75-98A4C981EA1D}"/>
              </a:ext>
            </a:extLst>
          </p:cNvPr>
          <p:cNvPicPr>
            <a:picLocks noChangeAspect="1"/>
          </p:cNvPicPr>
          <p:nvPr/>
        </p:nvPicPr>
        <p:blipFill>
          <a:blip r:embed="rId4">
            <a:extLst>
              <a:ext uri="{28A0092B-C50C-407E-A947-70E740481C1C}">
                <a14:useLocalDpi xmlns:a14="http://schemas.microsoft.com/office/drawing/2010/main" val="0"/>
              </a:ext>
            </a:extLst>
          </a:blip>
          <a:srcRect l="14237" t="39158" r="17647" b="45380"/>
          <a:stretch/>
        </p:blipFill>
        <p:spPr>
          <a:xfrm>
            <a:off x="2971403" y="2377440"/>
            <a:ext cx="6249194" cy="2521819"/>
          </a:xfrm>
          <a:prstGeom prst="rect">
            <a:avLst/>
          </a:prstGeom>
        </p:spPr>
      </p:pic>
    </p:spTree>
    <p:extLst>
      <p:ext uri="{BB962C8B-B14F-4D97-AF65-F5344CB8AC3E}">
        <p14:creationId xmlns:p14="http://schemas.microsoft.com/office/powerpoint/2010/main" val="3173568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94B229-E57E-E3FA-F250-1E05602420B6}"/>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C73CD5AB-960A-80D9-C350-32D1AF1D8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B6591C9-B1ED-F7FA-4A59-60288AE26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ADAADCF8-5543-0800-E8DF-16452A8DD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96C4425-765D-BEF6-D5CB-1E33E7853C32}"/>
              </a:ext>
            </a:extLst>
          </p:cNvPr>
          <p:cNvPicPr>
            <a:picLocks noChangeAspect="1"/>
          </p:cNvPicPr>
          <p:nvPr/>
        </p:nvPicPr>
        <p:blipFill>
          <a:blip r:embed="rId3"/>
          <a:srcRect b="41833"/>
          <a:stretch/>
        </p:blipFill>
        <p:spPr>
          <a:xfrm>
            <a:off x="265176" y="133674"/>
            <a:ext cx="11658600" cy="2407395"/>
          </a:xfrm>
          <a:prstGeom prst="rect">
            <a:avLst/>
          </a:prstGeom>
        </p:spPr>
      </p:pic>
      <p:sp>
        <p:nvSpPr>
          <p:cNvPr id="4" name="Rectangle 2">
            <a:extLst>
              <a:ext uri="{FF2B5EF4-FFF2-40B4-BE49-F238E27FC236}">
                <a16:creationId xmlns:a16="http://schemas.microsoft.com/office/drawing/2014/main" id="{2870F4BC-3E13-4470-7CCE-476AD79FC58D}"/>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99875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1D62BE-5DCC-FC56-957D-3541BD3F4B9F}"/>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7D044CC-45A2-2FF5-6138-774681857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D328895-DD2C-1A8B-629F-D9665F7C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A185FDC3-144D-BBEA-B99A-4E4DD4ABF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A42504C-4CA7-B046-000D-D9C3D7C039F5}"/>
              </a:ext>
            </a:extLst>
          </p:cNvPr>
          <p:cNvPicPr>
            <a:picLocks noChangeAspect="1"/>
          </p:cNvPicPr>
          <p:nvPr/>
        </p:nvPicPr>
        <p:blipFill>
          <a:blip r:embed="rId3"/>
          <a:srcRect b="41833"/>
          <a:stretch/>
        </p:blipFill>
        <p:spPr>
          <a:xfrm>
            <a:off x="265176" y="133674"/>
            <a:ext cx="11658600" cy="2407395"/>
          </a:xfrm>
          <a:prstGeom prst="rect">
            <a:avLst/>
          </a:prstGeom>
        </p:spPr>
      </p:pic>
      <p:sp>
        <p:nvSpPr>
          <p:cNvPr id="4" name="Rectangle 2">
            <a:extLst>
              <a:ext uri="{FF2B5EF4-FFF2-40B4-BE49-F238E27FC236}">
                <a16:creationId xmlns:a16="http://schemas.microsoft.com/office/drawing/2014/main" id="{D9A9B740-B06D-ED8B-C330-4036E84C5A58}"/>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DC83579E-52FA-CE9D-4488-AD270CB40A65}"/>
              </a:ext>
            </a:extLst>
          </p:cNvPr>
          <p:cNvSpPr txBox="1"/>
          <p:nvPr/>
        </p:nvSpPr>
        <p:spPr>
          <a:xfrm>
            <a:off x="3045674" y="2941932"/>
            <a:ext cx="6097604" cy="1569660"/>
          </a:xfrm>
          <a:prstGeom prst="rect">
            <a:avLst/>
          </a:prstGeom>
          <a:noFill/>
        </p:spPr>
        <p:txBody>
          <a:bodyPr wrap="square">
            <a:spAutoFit/>
          </a:bodyPr>
          <a:lstStyle/>
          <a:p>
            <a:r>
              <a:rPr lang="en-US" sz="2400" i="1" dirty="0"/>
              <a:t>“Don’t steal the color of my lipstick</a:t>
            </a:r>
            <a:br>
              <a:rPr lang="en-US" sz="2400" i="1" dirty="0"/>
            </a:br>
            <a:r>
              <a:rPr lang="en-US" sz="2400" i="1" dirty="0"/>
              <a:t>Let it stay upon my lips</a:t>
            </a:r>
            <a:br>
              <a:rPr lang="en-US" sz="2400" i="1" dirty="0"/>
            </a:br>
            <a:r>
              <a:rPr lang="en-US" sz="2400" i="1" dirty="0"/>
              <a:t>Leave the seat across from me empty</a:t>
            </a:r>
            <a:br>
              <a:rPr lang="en-US" sz="2400" i="1" dirty="0"/>
            </a:br>
            <a:r>
              <a:rPr lang="en-US" sz="2400" i="1" dirty="0"/>
              <a:t>Let our song play just for me”</a:t>
            </a:r>
          </a:p>
        </p:txBody>
      </p:sp>
      <p:pic>
        <p:nvPicPr>
          <p:cNvPr id="7" name="Picture 6" descr="A piece of paper with writing on it&#10;&#10;Description automatically generated">
            <a:extLst>
              <a:ext uri="{FF2B5EF4-FFF2-40B4-BE49-F238E27FC236}">
                <a16:creationId xmlns:a16="http://schemas.microsoft.com/office/drawing/2014/main" id="{F6F738FD-339A-1EF1-B6B8-ACC4CBFFA2C5}"/>
              </a:ext>
            </a:extLst>
          </p:cNvPr>
          <p:cNvPicPr>
            <a:picLocks noChangeAspect="1"/>
          </p:cNvPicPr>
          <p:nvPr/>
        </p:nvPicPr>
        <p:blipFill>
          <a:blip r:embed="rId4">
            <a:extLst>
              <a:ext uri="{28A0092B-C50C-407E-A947-70E740481C1C}">
                <a14:useLocalDpi xmlns:a14="http://schemas.microsoft.com/office/drawing/2010/main" val="0"/>
              </a:ext>
            </a:extLst>
          </a:blip>
          <a:srcRect t="34313" b="53825"/>
          <a:stretch/>
        </p:blipFill>
        <p:spPr>
          <a:xfrm>
            <a:off x="-12438888" y="2507180"/>
            <a:ext cx="12178468" cy="813482"/>
          </a:xfrm>
          <a:prstGeom prst="rect">
            <a:avLst/>
          </a:prstGeom>
        </p:spPr>
      </p:pic>
      <p:pic>
        <p:nvPicPr>
          <p:cNvPr id="8" name="Picture 7" descr="A piece of paper with red writing&#10;&#10;Description automatically generated">
            <a:extLst>
              <a:ext uri="{FF2B5EF4-FFF2-40B4-BE49-F238E27FC236}">
                <a16:creationId xmlns:a16="http://schemas.microsoft.com/office/drawing/2014/main" id="{09732D21-A8B1-D56F-620A-E3CDF69247B9}"/>
              </a:ext>
            </a:extLst>
          </p:cNvPr>
          <p:cNvPicPr>
            <a:picLocks noChangeAspect="1"/>
          </p:cNvPicPr>
          <p:nvPr/>
        </p:nvPicPr>
        <p:blipFill>
          <a:blip r:embed="rId5">
            <a:extLst>
              <a:ext uri="{28A0092B-C50C-407E-A947-70E740481C1C}">
                <a14:useLocalDpi xmlns:a14="http://schemas.microsoft.com/office/drawing/2010/main" val="0"/>
              </a:ext>
            </a:extLst>
          </a:blip>
          <a:srcRect t="39761" b="41334"/>
          <a:stretch/>
        </p:blipFill>
        <p:spPr>
          <a:xfrm>
            <a:off x="12449372" y="3863347"/>
            <a:ext cx="12178468" cy="1296489"/>
          </a:xfrm>
          <a:prstGeom prst="rect">
            <a:avLst/>
          </a:prstGeom>
        </p:spPr>
      </p:pic>
    </p:spTree>
    <p:extLst>
      <p:ext uri="{BB962C8B-B14F-4D97-AF65-F5344CB8AC3E}">
        <p14:creationId xmlns:p14="http://schemas.microsoft.com/office/powerpoint/2010/main" val="26635802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8D438C-DC51-E6FA-EE01-9E0F7D4F354F}"/>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A32E0066-F6E4-AC26-6A73-511BECD0C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DD9FD85-9254-8E97-F934-B5B1F1EDD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390099D7-8B8C-F55B-0F1E-166F7ADB3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53A5645-215D-C247-640C-027CE5679B41}"/>
              </a:ext>
            </a:extLst>
          </p:cNvPr>
          <p:cNvPicPr>
            <a:picLocks noChangeAspect="1"/>
          </p:cNvPicPr>
          <p:nvPr/>
        </p:nvPicPr>
        <p:blipFill>
          <a:blip r:embed="rId3"/>
          <a:stretch>
            <a:fillRect/>
          </a:stretch>
        </p:blipFill>
        <p:spPr>
          <a:xfrm>
            <a:off x="265176" y="133674"/>
            <a:ext cx="11658600" cy="4138803"/>
          </a:xfrm>
          <a:prstGeom prst="rect">
            <a:avLst/>
          </a:prstGeom>
        </p:spPr>
      </p:pic>
      <p:sp>
        <p:nvSpPr>
          <p:cNvPr id="4" name="Rectangle 2">
            <a:extLst>
              <a:ext uri="{FF2B5EF4-FFF2-40B4-BE49-F238E27FC236}">
                <a16:creationId xmlns:a16="http://schemas.microsoft.com/office/drawing/2014/main" id="{19EED770-832B-915E-7FCB-EF5D628FA31D}"/>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2" name="Picture 1" descr="A piece of paper with writing on it&#10;&#10;Description automatically generated">
            <a:extLst>
              <a:ext uri="{FF2B5EF4-FFF2-40B4-BE49-F238E27FC236}">
                <a16:creationId xmlns:a16="http://schemas.microsoft.com/office/drawing/2014/main" id="{24824717-D74D-ABC5-F641-BEA0DCAFB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0833" y="7416367"/>
            <a:ext cx="6400451" cy="3604254"/>
          </a:xfrm>
          <a:prstGeom prst="rect">
            <a:avLst/>
          </a:prstGeom>
        </p:spPr>
      </p:pic>
      <p:pic>
        <p:nvPicPr>
          <p:cNvPr id="6" name="Picture 5" descr="A piece of paper with writing on it&#10;&#10;Description automatically generated">
            <a:extLst>
              <a:ext uri="{FF2B5EF4-FFF2-40B4-BE49-F238E27FC236}">
                <a16:creationId xmlns:a16="http://schemas.microsoft.com/office/drawing/2014/main" id="{894B000E-D299-0B41-5DE1-C3DED6179274}"/>
              </a:ext>
            </a:extLst>
          </p:cNvPr>
          <p:cNvPicPr>
            <a:picLocks noChangeAspect="1"/>
          </p:cNvPicPr>
          <p:nvPr/>
        </p:nvPicPr>
        <p:blipFill>
          <a:blip r:embed="rId5">
            <a:extLst>
              <a:ext uri="{28A0092B-C50C-407E-A947-70E740481C1C}">
                <a14:useLocalDpi xmlns:a14="http://schemas.microsoft.com/office/drawing/2010/main" val="0"/>
              </a:ext>
            </a:extLst>
          </a:blip>
          <a:srcRect t="34313" b="53825"/>
          <a:stretch/>
        </p:blipFill>
        <p:spPr>
          <a:xfrm>
            <a:off x="-3048" y="2712990"/>
            <a:ext cx="12178468" cy="813482"/>
          </a:xfrm>
          <a:prstGeom prst="rect">
            <a:avLst/>
          </a:prstGeom>
        </p:spPr>
      </p:pic>
      <p:pic>
        <p:nvPicPr>
          <p:cNvPr id="8" name="Picture 7" descr="A piece of paper with red writing&#10;&#10;Description automatically generated">
            <a:extLst>
              <a:ext uri="{FF2B5EF4-FFF2-40B4-BE49-F238E27FC236}">
                <a16:creationId xmlns:a16="http://schemas.microsoft.com/office/drawing/2014/main" id="{5BB20BA9-16C2-A28A-F030-9C4E354A72EC}"/>
              </a:ext>
            </a:extLst>
          </p:cNvPr>
          <p:cNvPicPr>
            <a:picLocks noChangeAspect="1"/>
          </p:cNvPicPr>
          <p:nvPr/>
        </p:nvPicPr>
        <p:blipFill>
          <a:blip r:embed="rId6">
            <a:extLst>
              <a:ext uri="{28A0092B-C50C-407E-A947-70E740481C1C}">
                <a14:useLocalDpi xmlns:a14="http://schemas.microsoft.com/office/drawing/2010/main" val="0"/>
              </a:ext>
            </a:extLst>
          </a:blip>
          <a:srcRect t="39761" b="41334"/>
          <a:stretch/>
        </p:blipFill>
        <p:spPr>
          <a:xfrm>
            <a:off x="-3048" y="3624232"/>
            <a:ext cx="12178468" cy="1296489"/>
          </a:xfrm>
          <a:prstGeom prst="rect">
            <a:avLst/>
          </a:prstGeom>
        </p:spPr>
      </p:pic>
      <p:cxnSp>
        <p:nvCxnSpPr>
          <p:cNvPr id="10" name="Straight Connector 9">
            <a:extLst>
              <a:ext uri="{FF2B5EF4-FFF2-40B4-BE49-F238E27FC236}">
                <a16:creationId xmlns:a16="http://schemas.microsoft.com/office/drawing/2014/main" id="{593E9E51-EF6F-C4C4-35A3-1078C7D2B4FA}"/>
              </a:ext>
            </a:extLst>
          </p:cNvPr>
          <p:cNvCxnSpPr/>
          <p:nvPr/>
        </p:nvCxnSpPr>
        <p:spPr>
          <a:xfrm>
            <a:off x="1241659" y="4398745"/>
            <a:ext cx="225231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D440B3A-ADDC-18E6-36AC-5DD33B84E8E5}"/>
              </a:ext>
            </a:extLst>
          </p:cNvPr>
          <p:cNvCxnSpPr>
            <a:cxnSpLocks/>
          </p:cNvCxnSpPr>
          <p:nvPr/>
        </p:nvCxnSpPr>
        <p:spPr>
          <a:xfrm>
            <a:off x="6487428" y="3342372"/>
            <a:ext cx="1134177" cy="0"/>
          </a:xfrm>
          <a:prstGeom prst="line">
            <a:avLst/>
          </a:prstGeom>
          <a:ln w="57150">
            <a:solidFill>
              <a:srgbClr val="99336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CEF1CBE-6007-5F74-6442-3E5725A95D58}"/>
              </a:ext>
            </a:extLst>
          </p:cNvPr>
          <p:cNvCxnSpPr>
            <a:cxnSpLocks/>
          </p:cNvCxnSpPr>
          <p:nvPr/>
        </p:nvCxnSpPr>
        <p:spPr>
          <a:xfrm>
            <a:off x="774834" y="1251284"/>
            <a:ext cx="933650" cy="0"/>
          </a:xfrm>
          <a:prstGeom prst="line">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E65C967-F09B-B8CE-790C-07DD58E0A4C0}"/>
              </a:ext>
            </a:extLst>
          </p:cNvPr>
          <p:cNvCxnSpPr>
            <a:cxnSpLocks/>
          </p:cNvCxnSpPr>
          <p:nvPr/>
        </p:nvCxnSpPr>
        <p:spPr>
          <a:xfrm>
            <a:off x="8781449" y="1856072"/>
            <a:ext cx="93365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770ACB9-7AFC-4E2F-52EF-70B31E27D2BB}"/>
              </a:ext>
            </a:extLst>
          </p:cNvPr>
          <p:cNvCxnSpPr>
            <a:cxnSpLocks/>
          </p:cNvCxnSpPr>
          <p:nvPr/>
        </p:nvCxnSpPr>
        <p:spPr>
          <a:xfrm>
            <a:off x="774834" y="2170991"/>
            <a:ext cx="6723246"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20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oung child in traditional dress singing into a microphone&#10;&#10;Description automatically generated">
            <a:extLst>
              <a:ext uri="{FF2B5EF4-FFF2-40B4-BE49-F238E27FC236}">
                <a16:creationId xmlns:a16="http://schemas.microsoft.com/office/drawing/2014/main" id="{890C97C6-8D7B-AE37-EC79-FD647A587AC2}"/>
              </a:ext>
            </a:extLst>
          </p:cNvPr>
          <p:cNvPicPr>
            <a:picLocks noChangeAspect="1"/>
          </p:cNvPicPr>
          <p:nvPr/>
        </p:nvPicPr>
        <p:blipFill>
          <a:blip r:embed="rId3" cstate="print">
            <a:extLst>
              <a:ext uri="{28A0092B-C50C-407E-A947-70E740481C1C}">
                <a14:useLocalDpi xmlns:a14="http://schemas.microsoft.com/office/drawing/2010/main" val="0"/>
              </a:ext>
            </a:extLst>
          </a:blip>
          <a:srcRect l="2508" r="2508"/>
          <a:stretch/>
        </p:blipFill>
        <p:spPr bwMode="auto">
          <a:xfrm flipH="1">
            <a:off x="680483" y="685792"/>
            <a:ext cx="2931299" cy="5486400"/>
          </a:xfrm>
          <a:prstGeom prst="rect">
            <a:avLst/>
          </a:prstGeom>
          <a:noFill/>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380878-0038-C42F-E0E3-C40F0207468B}"/>
              </a:ext>
            </a:extLst>
          </p:cNvPr>
          <p:cNvSpPr>
            <a:spLocks noGrp="1"/>
          </p:cNvSpPr>
          <p:nvPr>
            <p:ph type="title"/>
          </p:nvPr>
        </p:nvSpPr>
        <p:spPr>
          <a:xfrm>
            <a:off x="4099396" y="1084521"/>
            <a:ext cx="4019107" cy="1292027"/>
          </a:xfrm>
        </p:spPr>
        <p:txBody>
          <a:bodyPr anchor="b">
            <a:normAutofit/>
          </a:bodyPr>
          <a:lstStyle/>
          <a:p>
            <a:pPr algn="ctr"/>
            <a:r>
              <a:rPr lang="en-US" sz="2400" dirty="0">
                <a:solidFill>
                  <a:schemeClr val="accent6">
                    <a:lumMod val="75000"/>
                  </a:schemeClr>
                </a:solidFill>
              </a:rPr>
              <a:t>Wake Up and Tune In: Using Music to Energize Early Classes</a:t>
            </a:r>
          </a:p>
        </p:txBody>
      </p:sp>
      <p:sp>
        <p:nvSpPr>
          <p:cNvPr id="3" name="Content Placeholder 2">
            <a:extLst>
              <a:ext uri="{FF2B5EF4-FFF2-40B4-BE49-F238E27FC236}">
                <a16:creationId xmlns:a16="http://schemas.microsoft.com/office/drawing/2014/main" id="{579DE664-5D86-620C-7FB7-C3003412D636}"/>
              </a:ext>
            </a:extLst>
          </p:cNvPr>
          <p:cNvSpPr>
            <a:spLocks noGrp="1"/>
          </p:cNvSpPr>
          <p:nvPr>
            <p:ph idx="1"/>
          </p:nvPr>
        </p:nvSpPr>
        <p:spPr>
          <a:xfrm>
            <a:off x="4120661" y="2678654"/>
            <a:ext cx="3976577" cy="3137355"/>
          </a:xfrm>
        </p:spPr>
        <p:txBody>
          <a:bodyPr anchor="t">
            <a:normAutofit/>
          </a:bodyPr>
          <a:lstStyle/>
          <a:p>
            <a:pPr marL="0" indent="0" algn="ctr">
              <a:buNone/>
            </a:pPr>
            <a:r>
              <a:rPr lang="en-US" b="1" dirty="0">
                <a:solidFill>
                  <a:srgbClr val="595959"/>
                </a:solidFill>
              </a:rPr>
              <a:t>Damla Sonmez</a:t>
            </a:r>
          </a:p>
          <a:p>
            <a:pPr marL="0" indent="0" algn="ctr">
              <a:buNone/>
            </a:pPr>
            <a:r>
              <a:rPr lang="en-US" sz="2400" dirty="0">
                <a:solidFill>
                  <a:srgbClr val="595959"/>
                </a:solidFill>
              </a:rPr>
              <a:t>Ph.D. Student &amp; Instructor</a:t>
            </a:r>
          </a:p>
          <a:p>
            <a:pPr marL="0" indent="0" algn="ctr">
              <a:buNone/>
            </a:pPr>
            <a:r>
              <a:rPr lang="en-US" sz="2400" dirty="0">
                <a:solidFill>
                  <a:srgbClr val="595959"/>
                </a:solidFill>
              </a:rPr>
              <a:t>Hospitality Management</a:t>
            </a:r>
          </a:p>
        </p:txBody>
      </p:sp>
      <p:pic>
        <p:nvPicPr>
          <p:cNvPr id="4" name="Picture 3" descr="A child in a dress singing into a microphone&#10;&#10;Description automatically generated">
            <a:extLst>
              <a:ext uri="{FF2B5EF4-FFF2-40B4-BE49-F238E27FC236}">
                <a16:creationId xmlns:a16="http://schemas.microsoft.com/office/drawing/2014/main" id="{BE31AC0D-2F12-2B7F-4432-2B45B249F1D6}"/>
              </a:ext>
            </a:extLst>
          </p:cNvPr>
          <p:cNvPicPr>
            <a:picLocks noChangeAspect="1"/>
          </p:cNvPicPr>
          <p:nvPr/>
        </p:nvPicPr>
        <p:blipFill>
          <a:blip r:embed="rId4" cstate="print">
            <a:extLst>
              <a:ext uri="{28A0092B-C50C-407E-A947-70E740481C1C}">
                <a14:useLocalDpi xmlns:a14="http://schemas.microsoft.com/office/drawing/2010/main" val="0"/>
              </a:ext>
            </a:extLst>
          </a:blip>
          <a:srcRect r="7094"/>
          <a:stretch/>
        </p:blipFill>
        <p:spPr bwMode="auto">
          <a:xfrm flipH="1">
            <a:off x="8606117" y="685808"/>
            <a:ext cx="2905400" cy="548639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524185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E30D25-23D7-A301-5E5C-1913C8E99644}"/>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6A120967-016B-B0C2-CB78-EC1F1909C71A}"/>
              </a:ext>
            </a:extLst>
          </p:cNvPr>
          <p:cNvPicPr>
            <a:picLocks noChangeAspect="1"/>
          </p:cNvPicPr>
          <p:nvPr/>
        </p:nvPicPr>
        <p:blipFill>
          <a:blip r:embed="rId3"/>
          <a:srcRect b="41833"/>
          <a:stretch/>
        </p:blipFill>
        <p:spPr>
          <a:xfrm>
            <a:off x="265176" y="133674"/>
            <a:ext cx="11658600" cy="2407395"/>
          </a:xfrm>
          <a:prstGeom prst="rect">
            <a:avLst/>
          </a:prstGeom>
        </p:spPr>
      </p:pic>
      <p:sp>
        <p:nvSpPr>
          <p:cNvPr id="4" name="Rectangle 2">
            <a:extLst>
              <a:ext uri="{FF2B5EF4-FFF2-40B4-BE49-F238E27FC236}">
                <a16:creationId xmlns:a16="http://schemas.microsoft.com/office/drawing/2014/main" id="{943FD972-AA33-9814-B6B7-51EF95F42C8A}"/>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3" name="Picture 2" descr="A piece of paper with writing on it&#10;&#10;Description automatically generated">
            <a:extLst>
              <a:ext uri="{FF2B5EF4-FFF2-40B4-BE49-F238E27FC236}">
                <a16:creationId xmlns:a16="http://schemas.microsoft.com/office/drawing/2014/main" id="{801DA498-CE56-8D56-3BD5-E3CE44E1A583}"/>
              </a:ext>
            </a:extLst>
          </p:cNvPr>
          <p:cNvPicPr>
            <a:picLocks noChangeAspect="1"/>
          </p:cNvPicPr>
          <p:nvPr/>
        </p:nvPicPr>
        <p:blipFill>
          <a:blip r:embed="rId4">
            <a:extLst>
              <a:ext uri="{28A0092B-C50C-407E-A947-70E740481C1C}">
                <a14:useLocalDpi xmlns:a14="http://schemas.microsoft.com/office/drawing/2010/main" val="0"/>
              </a:ext>
            </a:extLst>
          </a:blip>
          <a:srcRect t="3870" b="51799"/>
          <a:stretch/>
        </p:blipFill>
        <p:spPr>
          <a:xfrm>
            <a:off x="598448" y="2541069"/>
            <a:ext cx="10265169" cy="2562574"/>
          </a:xfrm>
          <a:prstGeom prst="rect">
            <a:avLst/>
          </a:prstGeom>
        </p:spPr>
      </p:pic>
    </p:spTree>
    <p:extLst>
      <p:ext uri="{BB962C8B-B14F-4D97-AF65-F5344CB8AC3E}">
        <p14:creationId xmlns:p14="http://schemas.microsoft.com/office/powerpoint/2010/main" val="2574937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6509DE-6782-3DDD-6F8B-B13CA87569C7}"/>
            </a:ext>
          </a:extLst>
        </p:cNvPr>
        <p:cNvGrpSpPr/>
        <p:nvPr/>
      </p:nvGrpSpPr>
      <p:grpSpPr>
        <a:xfrm>
          <a:off x="0" y="0"/>
          <a:ext cx="0" cy="0"/>
          <a:chOff x="0" y="0"/>
          <a:chExt cx="0" cy="0"/>
        </a:xfrm>
      </p:grpSpPr>
      <p:sp>
        <p:nvSpPr>
          <p:cNvPr id="54"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Rectangle 57">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descr="A group of trees with different colors&#10;&#10;Description automatically generated">
            <a:extLst>
              <a:ext uri="{FF2B5EF4-FFF2-40B4-BE49-F238E27FC236}">
                <a16:creationId xmlns:a16="http://schemas.microsoft.com/office/drawing/2014/main" id="{07222077-7AB1-4AF7-47CB-FA3335DC09E6}"/>
              </a:ext>
            </a:extLst>
          </p:cNvPr>
          <p:cNvPicPr>
            <a:picLocks noChangeAspect="1"/>
          </p:cNvPicPr>
          <p:nvPr/>
        </p:nvPicPr>
        <p:blipFill>
          <a:blip r:embed="rId3"/>
          <a:stretch>
            <a:fillRect/>
          </a:stretch>
        </p:blipFill>
        <p:spPr>
          <a:xfrm>
            <a:off x="733060" y="1357157"/>
            <a:ext cx="10674979" cy="3923056"/>
          </a:xfrm>
          <a:prstGeom prst="rect">
            <a:avLst/>
          </a:prstGeom>
        </p:spPr>
      </p:pic>
      <p:sp>
        <p:nvSpPr>
          <p:cNvPr id="4" name="Rectangle 2">
            <a:extLst>
              <a:ext uri="{FF2B5EF4-FFF2-40B4-BE49-F238E27FC236}">
                <a16:creationId xmlns:a16="http://schemas.microsoft.com/office/drawing/2014/main" id="{5BE30280-CF9A-A82A-3A09-30194EC817F8}"/>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6471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5AA8CD-9209-AEF6-2CBD-70F76548838E}"/>
            </a:ext>
          </a:extLst>
        </p:cNvPr>
        <p:cNvGrpSpPr/>
        <p:nvPr/>
      </p:nvGrpSpPr>
      <p:grpSpPr>
        <a:xfrm>
          <a:off x="0" y="0"/>
          <a:ext cx="0" cy="0"/>
          <a:chOff x="0" y="0"/>
          <a:chExt cx="0" cy="0"/>
        </a:xfrm>
      </p:grpSpPr>
      <p:sp>
        <p:nvSpPr>
          <p:cNvPr id="54" name="Freeform 6">
            <a:extLst>
              <a:ext uri="{FF2B5EF4-FFF2-40B4-BE49-F238E27FC236}">
                <a16:creationId xmlns:a16="http://schemas.microsoft.com/office/drawing/2014/main" id="{26227A55-2D35-4725-452B-FB7456DAA5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7">
            <a:extLst>
              <a:ext uri="{FF2B5EF4-FFF2-40B4-BE49-F238E27FC236}">
                <a16:creationId xmlns:a16="http://schemas.microsoft.com/office/drawing/2014/main" id="{E7E1E54D-4770-7A76-4FB1-17DE888C3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Rectangle 57">
            <a:extLst>
              <a:ext uri="{FF2B5EF4-FFF2-40B4-BE49-F238E27FC236}">
                <a16:creationId xmlns:a16="http://schemas.microsoft.com/office/drawing/2014/main" id="{F6C852A9-AC2F-9B96-2D5F-FCCD02C2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descr="A group of trees with different colors&#10;&#10;Description automatically generated">
            <a:extLst>
              <a:ext uri="{FF2B5EF4-FFF2-40B4-BE49-F238E27FC236}">
                <a16:creationId xmlns:a16="http://schemas.microsoft.com/office/drawing/2014/main" id="{8006472A-B2D4-4279-6304-44E1742F1D78}"/>
              </a:ext>
            </a:extLst>
          </p:cNvPr>
          <p:cNvPicPr>
            <a:picLocks noChangeAspect="1"/>
          </p:cNvPicPr>
          <p:nvPr/>
        </p:nvPicPr>
        <p:blipFill>
          <a:blip r:embed="rId3"/>
          <a:stretch>
            <a:fillRect/>
          </a:stretch>
        </p:blipFill>
        <p:spPr>
          <a:xfrm>
            <a:off x="733060" y="1357157"/>
            <a:ext cx="10674979" cy="3923056"/>
          </a:xfrm>
          <a:prstGeom prst="rect">
            <a:avLst/>
          </a:prstGeom>
        </p:spPr>
      </p:pic>
      <p:sp>
        <p:nvSpPr>
          <p:cNvPr id="4" name="Rectangle 2">
            <a:extLst>
              <a:ext uri="{FF2B5EF4-FFF2-40B4-BE49-F238E27FC236}">
                <a16:creationId xmlns:a16="http://schemas.microsoft.com/office/drawing/2014/main" id="{09A204DB-F4F7-4228-A300-4DD90ABD11C1}"/>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5" name="Oval 4">
            <a:extLst>
              <a:ext uri="{FF2B5EF4-FFF2-40B4-BE49-F238E27FC236}">
                <a16:creationId xmlns:a16="http://schemas.microsoft.com/office/drawing/2014/main" id="{44815AE7-4BC6-9B62-E93F-2C3CA86FA9A9}"/>
              </a:ext>
            </a:extLst>
          </p:cNvPr>
          <p:cNvSpPr/>
          <p:nvPr/>
        </p:nvSpPr>
        <p:spPr>
          <a:xfrm>
            <a:off x="2160494" y="2824787"/>
            <a:ext cx="1479177" cy="2070847"/>
          </a:xfrm>
          <a:prstGeom prst="ellipse">
            <a:avLst/>
          </a:prstGeom>
          <a:noFill/>
          <a:ln w="98425">
            <a:solidFill>
              <a:srgbClr val="D85B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300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89D18C-94CB-490E-49CA-686C5A197939}"/>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CEE1F373-8E48-F823-3931-EBA25F81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2A3BB3C-019C-7389-1396-33B32A3F2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642E054-05AD-1B28-B1A7-20943B483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text&#10;&#10;Description automatically generated">
            <a:extLst>
              <a:ext uri="{FF2B5EF4-FFF2-40B4-BE49-F238E27FC236}">
                <a16:creationId xmlns:a16="http://schemas.microsoft.com/office/drawing/2014/main" id="{7CECC6D3-0D2F-5D61-18AF-65FFFC2E7AED}"/>
              </a:ext>
            </a:extLst>
          </p:cNvPr>
          <p:cNvPicPr>
            <a:picLocks noChangeAspect="1"/>
          </p:cNvPicPr>
          <p:nvPr/>
        </p:nvPicPr>
        <p:blipFill>
          <a:blip r:embed="rId3"/>
          <a:stretch>
            <a:fillRect/>
          </a:stretch>
        </p:blipFill>
        <p:spPr>
          <a:xfrm>
            <a:off x="941183" y="935393"/>
            <a:ext cx="9951041" cy="2363373"/>
          </a:xfrm>
          <a:prstGeom prst="rect">
            <a:avLst/>
          </a:prstGeom>
        </p:spPr>
      </p:pic>
      <p:sp>
        <p:nvSpPr>
          <p:cNvPr id="4" name="Rectangle 2">
            <a:extLst>
              <a:ext uri="{FF2B5EF4-FFF2-40B4-BE49-F238E27FC236}">
                <a16:creationId xmlns:a16="http://schemas.microsoft.com/office/drawing/2014/main" id="{16E1EFC4-A082-C83B-6C67-7BA3B4130481}"/>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6146" name="Picture 2" descr="Türkiye 2002 Dünya Kupası'nda üçüncü oldu - Son Dakika Haberleri">
            <a:extLst>
              <a:ext uri="{FF2B5EF4-FFF2-40B4-BE49-F238E27FC236}">
                <a16:creationId xmlns:a16="http://schemas.microsoft.com/office/drawing/2014/main" id="{2763A425-0CB2-5DD7-6220-D973C8F6C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4994" y="5978775"/>
            <a:ext cx="51816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ünya Kupası tarihi 2002 - Son Dakika Haberleri">
            <a:extLst>
              <a:ext uri="{FF2B5EF4-FFF2-40B4-BE49-F238E27FC236}">
                <a16:creationId xmlns:a16="http://schemas.microsoft.com/office/drawing/2014/main" id="{A6D51E53-FD6A-3AAF-1C14-613431BA1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740" y="5566399"/>
            <a:ext cx="5502388" cy="296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422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094369-02CD-98C6-CF13-DF5CAB13B4D5}"/>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74D02703-B594-48E3-9DD1-93534069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2DE4B83-B5C3-92D1-C1A6-EC99EA7AE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9624C10-4D34-32CF-AA26-FAB6DFDCA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text&#10;&#10;Description automatically generated">
            <a:extLst>
              <a:ext uri="{FF2B5EF4-FFF2-40B4-BE49-F238E27FC236}">
                <a16:creationId xmlns:a16="http://schemas.microsoft.com/office/drawing/2014/main" id="{E17BF410-8340-0857-4504-C71D15F1CF8A}"/>
              </a:ext>
            </a:extLst>
          </p:cNvPr>
          <p:cNvPicPr>
            <a:picLocks noChangeAspect="1"/>
          </p:cNvPicPr>
          <p:nvPr/>
        </p:nvPicPr>
        <p:blipFill>
          <a:blip r:embed="rId3"/>
          <a:stretch>
            <a:fillRect/>
          </a:stretch>
        </p:blipFill>
        <p:spPr>
          <a:xfrm>
            <a:off x="941183" y="935393"/>
            <a:ext cx="9951041" cy="2363373"/>
          </a:xfrm>
          <a:prstGeom prst="rect">
            <a:avLst/>
          </a:prstGeom>
        </p:spPr>
      </p:pic>
      <p:sp>
        <p:nvSpPr>
          <p:cNvPr id="4" name="Rectangle 2">
            <a:extLst>
              <a:ext uri="{FF2B5EF4-FFF2-40B4-BE49-F238E27FC236}">
                <a16:creationId xmlns:a16="http://schemas.microsoft.com/office/drawing/2014/main" id="{304D89FB-4AC8-D456-2428-7D609ED5AEC3}"/>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5" name="Oval 4">
            <a:extLst>
              <a:ext uri="{FF2B5EF4-FFF2-40B4-BE49-F238E27FC236}">
                <a16:creationId xmlns:a16="http://schemas.microsoft.com/office/drawing/2014/main" id="{70D9C824-7E42-1E1F-8C3A-06F5D67AFE30}"/>
              </a:ext>
            </a:extLst>
          </p:cNvPr>
          <p:cNvSpPr/>
          <p:nvPr/>
        </p:nvSpPr>
        <p:spPr>
          <a:xfrm>
            <a:off x="3191435" y="1676400"/>
            <a:ext cx="1479177" cy="681318"/>
          </a:xfrm>
          <a:prstGeom prst="ellipse">
            <a:avLst/>
          </a:prstGeom>
          <a:noFill/>
          <a:ln w="98425">
            <a:solidFill>
              <a:srgbClr val="D85B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ürkiye 2002 Dünya Kupası'nda üçüncü oldu - Son Dakika Haberleri">
            <a:extLst>
              <a:ext uri="{FF2B5EF4-FFF2-40B4-BE49-F238E27FC236}">
                <a16:creationId xmlns:a16="http://schemas.microsoft.com/office/drawing/2014/main" id="{1ABBA296-A52B-0441-CD89-0FD26264D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4994" y="5978775"/>
            <a:ext cx="51816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ünya Kupası tarihi 2002 - Son Dakika Haberleri">
            <a:extLst>
              <a:ext uri="{FF2B5EF4-FFF2-40B4-BE49-F238E27FC236}">
                <a16:creationId xmlns:a16="http://schemas.microsoft.com/office/drawing/2014/main" id="{6CA9EBDB-5036-DFB6-0EA1-C02BCEBE7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740" y="5566399"/>
            <a:ext cx="5502388" cy="296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8276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2B8CAF-1986-7B13-B57D-805EEE8418F2}"/>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text&#10;&#10;Description automatically generated">
            <a:extLst>
              <a:ext uri="{FF2B5EF4-FFF2-40B4-BE49-F238E27FC236}">
                <a16:creationId xmlns:a16="http://schemas.microsoft.com/office/drawing/2014/main" id="{B5923BFC-6623-AC1A-6A96-A82B68DD93D0}"/>
              </a:ext>
            </a:extLst>
          </p:cNvPr>
          <p:cNvPicPr>
            <a:picLocks noChangeAspect="1"/>
          </p:cNvPicPr>
          <p:nvPr/>
        </p:nvPicPr>
        <p:blipFill>
          <a:blip r:embed="rId3"/>
          <a:stretch>
            <a:fillRect/>
          </a:stretch>
        </p:blipFill>
        <p:spPr>
          <a:xfrm>
            <a:off x="941183" y="935393"/>
            <a:ext cx="9951041" cy="2363373"/>
          </a:xfrm>
          <a:prstGeom prst="rect">
            <a:avLst/>
          </a:prstGeom>
        </p:spPr>
      </p:pic>
      <p:sp>
        <p:nvSpPr>
          <p:cNvPr id="4" name="Rectangle 2">
            <a:extLst>
              <a:ext uri="{FF2B5EF4-FFF2-40B4-BE49-F238E27FC236}">
                <a16:creationId xmlns:a16="http://schemas.microsoft.com/office/drawing/2014/main" id="{294EC753-35DC-EE33-DCE3-26528400D694}"/>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5" name="Oval 4">
            <a:extLst>
              <a:ext uri="{FF2B5EF4-FFF2-40B4-BE49-F238E27FC236}">
                <a16:creationId xmlns:a16="http://schemas.microsoft.com/office/drawing/2014/main" id="{5E3152A6-6385-F035-32F2-8B59227973E9}"/>
              </a:ext>
            </a:extLst>
          </p:cNvPr>
          <p:cNvSpPr/>
          <p:nvPr/>
        </p:nvSpPr>
        <p:spPr>
          <a:xfrm>
            <a:off x="3191435" y="1676400"/>
            <a:ext cx="1479177" cy="681318"/>
          </a:xfrm>
          <a:prstGeom prst="ellipse">
            <a:avLst/>
          </a:prstGeom>
          <a:noFill/>
          <a:ln w="98425">
            <a:solidFill>
              <a:srgbClr val="D85B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ürkiye 2002 Dünya Kupası'nda üçüncü oldu - Son Dakika Haberleri">
            <a:extLst>
              <a:ext uri="{FF2B5EF4-FFF2-40B4-BE49-F238E27FC236}">
                <a16:creationId xmlns:a16="http://schemas.microsoft.com/office/drawing/2014/main" id="{509FB0E6-26E0-8241-B0E0-778CCC8B5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453" y="2885952"/>
            <a:ext cx="51816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ünya Kupası tarihi 2002 - Son Dakika Haberleri">
            <a:extLst>
              <a:ext uri="{FF2B5EF4-FFF2-40B4-BE49-F238E27FC236}">
                <a16:creationId xmlns:a16="http://schemas.microsoft.com/office/drawing/2014/main" id="{837484B4-5077-0E4A-BA7B-F2AF34238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213" y="2885952"/>
            <a:ext cx="5502388" cy="296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842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7D7D33-F671-805D-2E77-D2C48FA95718}"/>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1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d game with a few cards&#10;&#10;Description automatically generated with medium confidence">
            <a:extLst>
              <a:ext uri="{FF2B5EF4-FFF2-40B4-BE49-F238E27FC236}">
                <a16:creationId xmlns:a16="http://schemas.microsoft.com/office/drawing/2014/main" id="{0A99B985-E7FA-07BC-1190-1655E022BFD3}"/>
              </a:ext>
            </a:extLst>
          </p:cNvPr>
          <p:cNvPicPr>
            <a:picLocks noChangeAspect="1"/>
          </p:cNvPicPr>
          <p:nvPr/>
        </p:nvPicPr>
        <p:blipFill>
          <a:blip r:embed="rId3"/>
          <a:stretch>
            <a:fillRect/>
          </a:stretch>
        </p:blipFill>
        <p:spPr>
          <a:xfrm>
            <a:off x="922369" y="547295"/>
            <a:ext cx="10347262" cy="3492199"/>
          </a:xfrm>
          <a:prstGeom prst="rect">
            <a:avLst/>
          </a:prstGeom>
        </p:spPr>
      </p:pic>
      <p:sp>
        <p:nvSpPr>
          <p:cNvPr id="4" name="Rectangle 2">
            <a:extLst>
              <a:ext uri="{FF2B5EF4-FFF2-40B4-BE49-F238E27FC236}">
                <a16:creationId xmlns:a16="http://schemas.microsoft.com/office/drawing/2014/main" id="{0391DEB3-19E7-7773-4670-394683B68A55}"/>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9" name="Picture 8" descr="A card game with a few cards&#10;&#10;Description automatically generated with medium confidence">
            <a:extLst>
              <a:ext uri="{FF2B5EF4-FFF2-40B4-BE49-F238E27FC236}">
                <a16:creationId xmlns:a16="http://schemas.microsoft.com/office/drawing/2014/main" id="{2809CC8D-867D-43E2-009F-3279C5E0392C}"/>
              </a:ext>
            </a:extLst>
          </p:cNvPr>
          <p:cNvPicPr>
            <a:picLocks noChangeAspect="1"/>
          </p:cNvPicPr>
          <p:nvPr/>
        </p:nvPicPr>
        <p:blipFill>
          <a:blip r:embed="rId3"/>
          <a:srcRect l="8874" t="45552" r="80989" b="5930"/>
          <a:stretch/>
        </p:blipFill>
        <p:spPr>
          <a:xfrm>
            <a:off x="2262850" y="7258160"/>
            <a:ext cx="634666" cy="1025228"/>
          </a:xfrm>
          <a:prstGeom prst="rect">
            <a:avLst/>
          </a:prstGeom>
          <a:ln w="127000" cap="sq">
            <a:solidFill>
              <a:srgbClr val="D85B55"/>
            </a:solidFill>
            <a:miter lim="800000"/>
          </a:ln>
          <a:effectLst>
            <a:outerShdw blurRad="57150" dist="50800" dir="2700000" algn="tl" rotWithShape="0">
              <a:srgbClr val="000000">
                <a:alpha val="40000"/>
              </a:srgbClr>
            </a:outerShdw>
          </a:effectLst>
        </p:spPr>
      </p:pic>
      <p:pic>
        <p:nvPicPr>
          <p:cNvPr id="10" name="Picture 9" descr="A card game with a few cards&#10;&#10;Description automatically generated with medium confidence">
            <a:extLst>
              <a:ext uri="{FF2B5EF4-FFF2-40B4-BE49-F238E27FC236}">
                <a16:creationId xmlns:a16="http://schemas.microsoft.com/office/drawing/2014/main" id="{5FC2BC10-6A00-0EC2-4DC1-96C7AF9A800E}"/>
              </a:ext>
            </a:extLst>
          </p:cNvPr>
          <p:cNvPicPr>
            <a:picLocks noChangeAspect="1"/>
          </p:cNvPicPr>
          <p:nvPr/>
        </p:nvPicPr>
        <p:blipFill>
          <a:blip r:embed="rId3"/>
          <a:srcRect l="60916" t="45681" r="28687" b="4364"/>
          <a:stretch/>
        </p:blipFill>
        <p:spPr>
          <a:xfrm>
            <a:off x="7609061" y="7258160"/>
            <a:ext cx="634666" cy="1029215"/>
          </a:xfrm>
          <a:prstGeom prst="rect">
            <a:avLst/>
          </a:prstGeom>
          <a:ln w="127000" cap="sq">
            <a:solidFill>
              <a:srgbClr val="D85B55"/>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10245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22F488-4F0E-43D7-E6F5-60E86EDCCE26}"/>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D8220955-CF65-27B0-0951-FCBBAA45C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1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C139F1D-9C19-3F09-4876-0D24DCDB9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d game with a few cards&#10;&#10;Description automatically generated with medium confidence">
            <a:extLst>
              <a:ext uri="{FF2B5EF4-FFF2-40B4-BE49-F238E27FC236}">
                <a16:creationId xmlns:a16="http://schemas.microsoft.com/office/drawing/2014/main" id="{8F39B52B-8616-B78D-F8EF-2A316820FA8F}"/>
              </a:ext>
            </a:extLst>
          </p:cNvPr>
          <p:cNvPicPr>
            <a:picLocks noChangeAspect="1"/>
          </p:cNvPicPr>
          <p:nvPr/>
        </p:nvPicPr>
        <p:blipFill>
          <a:blip r:embed="rId3"/>
          <a:stretch>
            <a:fillRect/>
          </a:stretch>
        </p:blipFill>
        <p:spPr>
          <a:xfrm>
            <a:off x="922369" y="547295"/>
            <a:ext cx="10347262" cy="3492199"/>
          </a:xfrm>
          <a:prstGeom prst="rect">
            <a:avLst/>
          </a:prstGeom>
        </p:spPr>
      </p:pic>
      <p:sp>
        <p:nvSpPr>
          <p:cNvPr id="4" name="Rectangle 2">
            <a:extLst>
              <a:ext uri="{FF2B5EF4-FFF2-40B4-BE49-F238E27FC236}">
                <a16:creationId xmlns:a16="http://schemas.microsoft.com/office/drawing/2014/main" id="{E6FB3C4E-B184-AA75-0900-742BF1027515}"/>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7" name="Picture 6" descr="A card game with a few cards&#10;&#10;Description automatically generated with medium confidence">
            <a:extLst>
              <a:ext uri="{FF2B5EF4-FFF2-40B4-BE49-F238E27FC236}">
                <a16:creationId xmlns:a16="http://schemas.microsoft.com/office/drawing/2014/main" id="{9110DCB3-5F2A-FC12-A44E-21EDB0E8322B}"/>
              </a:ext>
            </a:extLst>
          </p:cNvPr>
          <p:cNvPicPr>
            <a:picLocks noChangeAspect="1"/>
          </p:cNvPicPr>
          <p:nvPr/>
        </p:nvPicPr>
        <p:blipFill>
          <a:blip r:embed="rId3"/>
          <a:srcRect l="8874" t="45552" r="80989" b="5930"/>
          <a:stretch/>
        </p:blipFill>
        <p:spPr>
          <a:xfrm>
            <a:off x="1927414" y="4106729"/>
            <a:ext cx="952173" cy="1538124"/>
          </a:xfrm>
          <a:prstGeom prst="rect">
            <a:avLst/>
          </a:prstGeom>
          <a:ln w="127000" cap="sq">
            <a:solidFill>
              <a:srgbClr val="D85B55"/>
            </a:solidFill>
            <a:miter lim="800000"/>
          </a:ln>
          <a:effectLst>
            <a:outerShdw blurRad="57150" dist="50800" dir="2700000" algn="tl" rotWithShape="0">
              <a:srgbClr val="000000">
                <a:alpha val="40000"/>
              </a:srgbClr>
            </a:outerShdw>
          </a:effectLst>
        </p:spPr>
      </p:pic>
      <p:pic>
        <p:nvPicPr>
          <p:cNvPr id="8" name="Picture 7" descr="A card game with a few cards&#10;&#10;Description automatically generated with medium confidence">
            <a:extLst>
              <a:ext uri="{FF2B5EF4-FFF2-40B4-BE49-F238E27FC236}">
                <a16:creationId xmlns:a16="http://schemas.microsoft.com/office/drawing/2014/main" id="{428BE993-089E-F6AE-A1B4-1D98944A62ED}"/>
              </a:ext>
            </a:extLst>
          </p:cNvPr>
          <p:cNvPicPr>
            <a:picLocks noChangeAspect="1"/>
          </p:cNvPicPr>
          <p:nvPr/>
        </p:nvPicPr>
        <p:blipFill>
          <a:blip r:embed="rId3"/>
          <a:srcRect l="60916" t="45681" r="28687" b="4364"/>
          <a:stretch/>
        </p:blipFill>
        <p:spPr>
          <a:xfrm>
            <a:off x="7340179" y="4106729"/>
            <a:ext cx="952174" cy="1544107"/>
          </a:xfrm>
          <a:prstGeom prst="rect">
            <a:avLst/>
          </a:prstGeom>
          <a:ln w="127000" cap="sq">
            <a:solidFill>
              <a:srgbClr val="D85B55"/>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68857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1C3A4C-EB54-B5BF-EA42-D38DD0284FBE}"/>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ouple of people walking in a garden&#10;&#10;Description automatically generated">
            <a:extLst>
              <a:ext uri="{FF2B5EF4-FFF2-40B4-BE49-F238E27FC236}">
                <a16:creationId xmlns:a16="http://schemas.microsoft.com/office/drawing/2014/main" id="{5768640A-1723-8450-DEBF-E6BE076D4FC5}"/>
              </a:ext>
            </a:extLst>
          </p:cNvPr>
          <p:cNvPicPr>
            <a:picLocks noChangeAspect="1"/>
          </p:cNvPicPr>
          <p:nvPr/>
        </p:nvPicPr>
        <p:blipFill>
          <a:blip r:embed="rId3"/>
          <a:srcRect t="-1" r="1307" b="6478"/>
          <a:stretch/>
        </p:blipFill>
        <p:spPr>
          <a:xfrm>
            <a:off x="228600" y="519114"/>
            <a:ext cx="11506200" cy="4088746"/>
          </a:xfrm>
          <a:prstGeom prst="rect">
            <a:avLst/>
          </a:prstGeom>
        </p:spPr>
      </p:pic>
      <p:sp>
        <p:nvSpPr>
          <p:cNvPr id="4" name="Rectangle 2">
            <a:extLst>
              <a:ext uri="{FF2B5EF4-FFF2-40B4-BE49-F238E27FC236}">
                <a16:creationId xmlns:a16="http://schemas.microsoft.com/office/drawing/2014/main" id="{B780A292-BE9F-9614-0EDF-4E19A1FACFBF}"/>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85873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CB04FD-CB3E-2186-DCA1-149710B54E8C}"/>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BDA878E0-5B67-5C57-321C-DCD6F6BA4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4720CE1F-D84F-C70B-97BF-D88F18584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ouple of people walking in a garden&#10;&#10;Description automatically generated">
            <a:extLst>
              <a:ext uri="{FF2B5EF4-FFF2-40B4-BE49-F238E27FC236}">
                <a16:creationId xmlns:a16="http://schemas.microsoft.com/office/drawing/2014/main" id="{4613B63A-4FC8-9D09-7D8A-5F213A8D8565}"/>
              </a:ext>
            </a:extLst>
          </p:cNvPr>
          <p:cNvPicPr>
            <a:picLocks noChangeAspect="1"/>
          </p:cNvPicPr>
          <p:nvPr/>
        </p:nvPicPr>
        <p:blipFill>
          <a:blip r:embed="rId3"/>
          <a:srcRect t="-1" r="1307" b="6478"/>
          <a:stretch/>
        </p:blipFill>
        <p:spPr>
          <a:xfrm>
            <a:off x="228600" y="519114"/>
            <a:ext cx="11506200" cy="4088746"/>
          </a:xfrm>
          <a:prstGeom prst="rect">
            <a:avLst/>
          </a:prstGeom>
        </p:spPr>
      </p:pic>
      <p:sp>
        <p:nvSpPr>
          <p:cNvPr id="4" name="Rectangle 2">
            <a:extLst>
              <a:ext uri="{FF2B5EF4-FFF2-40B4-BE49-F238E27FC236}">
                <a16:creationId xmlns:a16="http://schemas.microsoft.com/office/drawing/2014/main" id="{8643E92C-C3B8-784F-D091-46AB71F49796}"/>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5" name="Oval 4">
            <a:extLst>
              <a:ext uri="{FF2B5EF4-FFF2-40B4-BE49-F238E27FC236}">
                <a16:creationId xmlns:a16="http://schemas.microsoft.com/office/drawing/2014/main" id="{879B1C6F-8392-6AAE-B91A-C4AAAEE8E707}"/>
              </a:ext>
            </a:extLst>
          </p:cNvPr>
          <p:cNvSpPr/>
          <p:nvPr/>
        </p:nvSpPr>
        <p:spPr>
          <a:xfrm>
            <a:off x="184731" y="1308847"/>
            <a:ext cx="3607339" cy="3541060"/>
          </a:xfrm>
          <a:prstGeom prst="ellipse">
            <a:avLst/>
          </a:prstGeom>
          <a:noFill/>
          <a:ln w="98425">
            <a:solidFill>
              <a:srgbClr val="D85B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1757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6" name="Rectangle 10255">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58" name="Group 1025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0259" name="Rectangle 1025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0" name="Rectangle 1025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1" name="Rectangle 1026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63" name="Rectangle 1026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95E17-BCB6-1A39-FABB-5D965546A950}"/>
              </a:ext>
            </a:extLst>
          </p:cNvPr>
          <p:cNvSpPr txBox="1">
            <a:spLocks/>
          </p:cNvSpPr>
          <p:nvPr/>
        </p:nvSpPr>
        <p:spPr>
          <a:xfrm>
            <a:off x="1043631" y="809898"/>
            <a:ext cx="9942716" cy="1554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100" kern="1200" dirty="0">
                <a:solidFill>
                  <a:schemeClr val="accent6">
                    <a:lumMod val="75000"/>
                  </a:schemeClr>
                </a:solidFill>
                <a:latin typeface="+mj-lt"/>
                <a:ea typeface="+mj-ea"/>
                <a:cs typeface="+mj-cs"/>
              </a:rPr>
              <a:t>Why You Will Hear Music When You Enter the Classroom?</a:t>
            </a:r>
          </a:p>
          <a:p>
            <a:pPr>
              <a:spcAft>
                <a:spcPts val="600"/>
              </a:spcAft>
            </a:pPr>
            <a:endParaRPr lang="en-US" sz="4100" kern="1200" dirty="0">
              <a:solidFill>
                <a:schemeClr val="tx1"/>
              </a:solidFill>
              <a:latin typeface="+mj-lt"/>
              <a:ea typeface="+mj-ea"/>
              <a:cs typeface="+mj-cs"/>
            </a:endParaRPr>
          </a:p>
        </p:txBody>
      </p:sp>
      <p:sp>
        <p:nvSpPr>
          <p:cNvPr id="8" name="TextBox 7">
            <a:extLst>
              <a:ext uri="{FF2B5EF4-FFF2-40B4-BE49-F238E27FC236}">
                <a16:creationId xmlns:a16="http://schemas.microsoft.com/office/drawing/2014/main" id="{BD83F3CC-80DB-D6F9-05B9-EE7C2E9B7638}"/>
              </a:ext>
            </a:extLst>
          </p:cNvPr>
          <p:cNvSpPr txBox="1"/>
          <p:nvPr/>
        </p:nvSpPr>
        <p:spPr>
          <a:xfrm>
            <a:off x="535670" y="2811382"/>
            <a:ext cx="11011896" cy="3124658"/>
          </a:xfrm>
          <a:prstGeom prst="rect">
            <a:avLst/>
          </a:prstGeom>
        </p:spPr>
        <p:txBody>
          <a:bodyPr vert="horz" lIns="91440" tIns="45720" rIns="91440" bIns="45720" rtlCol="0" anchor="ctr">
            <a:normAutofit/>
          </a:bodyPr>
          <a:lstStyle/>
          <a:p>
            <a:pPr marL="0" marR="0" indent="-228600">
              <a:lnSpc>
                <a:spcPct val="90000"/>
              </a:lnSpc>
              <a:spcBef>
                <a:spcPts val="0"/>
              </a:spcBef>
              <a:spcAft>
                <a:spcPts val="600"/>
              </a:spcAft>
              <a:buFont typeface="Arial" panose="020B0604020202020204" pitchFamily="34" charset="0"/>
              <a:buChar char="•"/>
            </a:pPr>
            <a:r>
              <a:rPr lang="en-US" sz="2400" b="1" dirty="0">
                <a:effectLst/>
              </a:rPr>
              <a:t>Create a Welcoming Atmosphere:</a:t>
            </a:r>
            <a:r>
              <a:rPr lang="en-US" sz="2400" dirty="0">
                <a:effectLst/>
              </a:rPr>
              <a:t> At this early hour, I want to ensure you don't walk into a silent, sunless room. Music will create a more inviting and energetic atmosphere.</a:t>
            </a:r>
          </a:p>
          <a:p>
            <a:pPr marL="0" marR="0" indent="-228600">
              <a:lnSpc>
                <a:spcPct val="90000"/>
              </a:lnSpc>
              <a:spcBef>
                <a:spcPts val="0"/>
              </a:spcBef>
              <a:spcAft>
                <a:spcPts val="600"/>
              </a:spcAft>
              <a:buFont typeface="Arial" panose="020B0604020202020204" pitchFamily="34" charset="0"/>
              <a:buChar char="•"/>
            </a:pPr>
            <a:r>
              <a:rPr lang="en-US" sz="2400" b="1" dirty="0">
                <a:effectLst/>
              </a:rPr>
              <a:t>Wake-Up Call:</a:t>
            </a:r>
            <a:r>
              <a:rPr lang="en-US" sz="2400" dirty="0">
                <a:effectLst/>
              </a:rPr>
              <a:t> A lively tune can help shake off the morning grogginess and get you ready to learn.</a:t>
            </a:r>
          </a:p>
        </p:txBody>
      </p:sp>
      <p:cxnSp>
        <p:nvCxnSpPr>
          <p:cNvPr id="10265" name="Straight Connector 1026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89670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60DB0E-E0F4-A86B-E418-34B54544DCC8}"/>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94087E04-C99E-4195-8EBA-1BD4C4511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56" name="Group 55">
            <a:extLst>
              <a:ext uri="{FF2B5EF4-FFF2-40B4-BE49-F238E27FC236}">
                <a16:creationId xmlns:a16="http://schemas.microsoft.com/office/drawing/2014/main" id="{336EACDA-272E-4472-852A-83CAB40919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57" name="Rectangle 56">
              <a:extLst>
                <a:ext uri="{FF2B5EF4-FFF2-40B4-BE49-F238E27FC236}">
                  <a16:creationId xmlns:a16="http://schemas.microsoft.com/office/drawing/2014/main" id="{2B8E7674-EC8C-49CF-884A-222BCA865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9B3B005-189B-4C78-B153-4B558C1B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FD73501D-A515-4725-8404-1315A591A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A collage of a baby&#10;&#10;Description automatically generated">
            <a:extLst>
              <a:ext uri="{FF2B5EF4-FFF2-40B4-BE49-F238E27FC236}">
                <a16:creationId xmlns:a16="http://schemas.microsoft.com/office/drawing/2014/main" id="{7483AC78-9C1E-2E2E-8F13-E7AD4A4F0090}"/>
              </a:ext>
            </a:extLst>
          </p:cNvPr>
          <p:cNvPicPr>
            <a:picLocks noChangeAspect="1"/>
          </p:cNvPicPr>
          <p:nvPr/>
        </p:nvPicPr>
        <p:blipFill>
          <a:blip r:embed="rId3"/>
          <a:srcRect t="1170" b="779"/>
          <a:stretch/>
        </p:blipFill>
        <p:spPr>
          <a:xfrm>
            <a:off x="616680" y="315471"/>
            <a:ext cx="11277599" cy="5943599"/>
          </a:xfrm>
          <a:prstGeom prst="rect">
            <a:avLst/>
          </a:prstGeom>
          <a:ln w="12700" cap="flat" cmpd="sng" algn="ctr">
            <a:noFill/>
            <a:prstDash val="solid"/>
            <a:miter lim="800000"/>
          </a:ln>
          <a:effectLst>
            <a:outerShdw blurRad="317500" algn="ctr" rotWithShape="0">
              <a:schemeClr val="tx1">
                <a:alpha val="25000"/>
              </a:schemeClr>
            </a:outerShdw>
          </a:effectLst>
        </p:spPr>
      </p:pic>
      <p:sp>
        <p:nvSpPr>
          <p:cNvPr id="4" name="Rectangle 2">
            <a:extLst>
              <a:ext uri="{FF2B5EF4-FFF2-40B4-BE49-F238E27FC236}">
                <a16:creationId xmlns:a16="http://schemas.microsoft.com/office/drawing/2014/main" id="{27C13311-0338-10A3-1694-DDD09A4126A9}"/>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23658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6D8D52-B7FC-A96D-AE40-ECE5CAE0FA26}"/>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DC11263D-352A-7764-8FA3-65F3B1594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56" name="Group 55">
            <a:extLst>
              <a:ext uri="{FF2B5EF4-FFF2-40B4-BE49-F238E27FC236}">
                <a16:creationId xmlns:a16="http://schemas.microsoft.com/office/drawing/2014/main" id="{7998FA00-3ED7-D8AE-46B6-92357340A5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57" name="Rectangle 56">
              <a:extLst>
                <a:ext uri="{FF2B5EF4-FFF2-40B4-BE49-F238E27FC236}">
                  <a16:creationId xmlns:a16="http://schemas.microsoft.com/office/drawing/2014/main" id="{0CE2416F-2E87-7AD1-0F4C-7F16EEAFB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31ACFB5-C0C9-2DF3-D53C-661A80B5E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C298513C-BB22-A64A-DDD6-FB98165F8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A collage of a baby&#10;&#10;Description automatically generated">
            <a:extLst>
              <a:ext uri="{FF2B5EF4-FFF2-40B4-BE49-F238E27FC236}">
                <a16:creationId xmlns:a16="http://schemas.microsoft.com/office/drawing/2014/main" id="{D449FBF3-4144-0DCC-E5CF-77896CAEC425}"/>
              </a:ext>
            </a:extLst>
          </p:cNvPr>
          <p:cNvPicPr>
            <a:picLocks noChangeAspect="1"/>
          </p:cNvPicPr>
          <p:nvPr/>
        </p:nvPicPr>
        <p:blipFill>
          <a:blip r:embed="rId3"/>
          <a:srcRect t="1170" b="779"/>
          <a:stretch/>
        </p:blipFill>
        <p:spPr>
          <a:xfrm>
            <a:off x="616680" y="315471"/>
            <a:ext cx="11277599" cy="5943599"/>
          </a:xfrm>
          <a:prstGeom prst="rect">
            <a:avLst/>
          </a:prstGeom>
          <a:ln w="12700" cap="flat" cmpd="sng" algn="ctr">
            <a:noFill/>
            <a:prstDash val="solid"/>
            <a:miter lim="800000"/>
          </a:ln>
          <a:effectLst>
            <a:outerShdw blurRad="317500" algn="ctr" rotWithShape="0">
              <a:schemeClr val="tx1">
                <a:alpha val="25000"/>
              </a:schemeClr>
            </a:outerShdw>
          </a:effectLst>
        </p:spPr>
      </p:pic>
      <p:sp>
        <p:nvSpPr>
          <p:cNvPr id="4" name="Rectangle 2">
            <a:extLst>
              <a:ext uri="{FF2B5EF4-FFF2-40B4-BE49-F238E27FC236}">
                <a16:creationId xmlns:a16="http://schemas.microsoft.com/office/drawing/2014/main" id="{A1261EDF-41EE-02CE-364D-270F43251668}"/>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5" name="Oval 4">
            <a:extLst>
              <a:ext uri="{FF2B5EF4-FFF2-40B4-BE49-F238E27FC236}">
                <a16:creationId xmlns:a16="http://schemas.microsoft.com/office/drawing/2014/main" id="{0C4EFC25-AEF3-6E61-375F-9BB5FF1DD956}"/>
              </a:ext>
            </a:extLst>
          </p:cNvPr>
          <p:cNvSpPr/>
          <p:nvPr/>
        </p:nvSpPr>
        <p:spPr>
          <a:xfrm>
            <a:off x="7819107" y="1625275"/>
            <a:ext cx="3756213" cy="4733365"/>
          </a:xfrm>
          <a:prstGeom prst="ellipse">
            <a:avLst/>
          </a:prstGeom>
          <a:noFill/>
          <a:ln w="98425">
            <a:solidFill>
              <a:srgbClr val="D85B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654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BB851B-E036-7324-5B2F-3C83E5AF5BB1}"/>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FE853384-B718-1737-232F-9FFDDC33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1F91AED-60B9-A17B-22E7-FCFB41A7D0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EFD3C09-AF26-F956-4B5D-0341EF2D4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background with black text&#10;&#10;Description automatically generated">
            <a:extLst>
              <a:ext uri="{FF2B5EF4-FFF2-40B4-BE49-F238E27FC236}">
                <a16:creationId xmlns:a16="http://schemas.microsoft.com/office/drawing/2014/main" id="{F2FA518F-AD8B-1F53-F6EE-E8FA9A5692AC}"/>
              </a:ext>
            </a:extLst>
          </p:cNvPr>
          <p:cNvPicPr>
            <a:picLocks noChangeAspect="1"/>
          </p:cNvPicPr>
          <p:nvPr/>
        </p:nvPicPr>
        <p:blipFill>
          <a:blip r:embed="rId3"/>
          <a:srcRect r="1076"/>
          <a:stretch/>
        </p:blipFill>
        <p:spPr>
          <a:xfrm>
            <a:off x="643466" y="1016637"/>
            <a:ext cx="10840322" cy="2739575"/>
          </a:xfrm>
          <a:prstGeom prst="rect">
            <a:avLst/>
          </a:prstGeom>
        </p:spPr>
      </p:pic>
      <p:sp>
        <p:nvSpPr>
          <p:cNvPr id="4" name="Rectangle 2">
            <a:extLst>
              <a:ext uri="{FF2B5EF4-FFF2-40B4-BE49-F238E27FC236}">
                <a16:creationId xmlns:a16="http://schemas.microsoft.com/office/drawing/2014/main" id="{18585896-8D20-8FB2-F56E-CF5ADFB67CA5}"/>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147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F3EC06-7642-4C52-9C74-DEB609481A3C}"/>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background with black text&#10;&#10;Description automatically generated">
            <a:extLst>
              <a:ext uri="{FF2B5EF4-FFF2-40B4-BE49-F238E27FC236}">
                <a16:creationId xmlns:a16="http://schemas.microsoft.com/office/drawing/2014/main" id="{FA052154-A6B5-7939-40BE-6F5022AF2996}"/>
              </a:ext>
            </a:extLst>
          </p:cNvPr>
          <p:cNvPicPr>
            <a:picLocks noChangeAspect="1"/>
          </p:cNvPicPr>
          <p:nvPr/>
        </p:nvPicPr>
        <p:blipFill>
          <a:blip r:embed="rId3"/>
          <a:srcRect r="1076"/>
          <a:stretch/>
        </p:blipFill>
        <p:spPr>
          <a:xfrm>
            <a:off x="643466" y="1016637"/>
            <a:ext cx="10840322" cy="2739575"/>
          </a:xfrm>
          <a:prstGeom prst="rect">
            <a:avLst/>
          </a:prstGeom>
        </p:spPr>
      </p:pic>
      <p:sp>
        <p:nvSpPr>
          <p:cNvPr id="4" name="Rectangle 2">
            <a:extLst>
              <a:ext uri="{FF2B5EF4-FFF2-40B4-BE49-F238E27FC236}">
                <a16:creationId xmlns:a16="http://schemas.microsoft.com/office/drawing/2014/main" id="{C49691A4-A3C8-3274-D3F8-5993262D66A0}"/>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669D8242-D013-F16F-8AF1-ED5CCAE69F80}"/>
              </a:ext>
            </a:extLst>
          </p:cNvPr>
          <p:cNvSpPr/>
          <p:nvPr/>
        </p:nvSpPr>
        <p:spPr>
          <a:xfrm>
            <a:off x="5602941" y="3048326"/>
            <a:ext cx="1782937" cy="707886"/>
          </a:xfrm>
          <a:prstGeom prst="rect">
            <a:avLst/>
          </a:prstGeom>
          <a:noFill/>
        </p:spPr>
        <p:txBody>
          <a:bodyPr wrap="square" lIns="91440" tIns="45720" rIns="91440" bIns="45720">
            <a:spAutoFit/>
          </a:bodyPr>
          <a:lstStyle/>
          <a:p>
            <a:pPr algn="ctr"/>
            <a:r>
              <a:rPr lang="en-US" sz="4000" b="1" cap="none" spc="0" dirty="0">
                <a:ln w="12700" cmpd="sng">
                  <a:solidFill>
                    <a:schemeClr val="accent4"/>
                  </a:solidFill>
                  <a:prstDash val="solid"/>
                </a:ln>
                <a:solidFill>
                  <a:srgbClr val="FF0000"/>
                </a:solidFill>
                <a:effectLst/>
              </a:rPr>
              <a:t>red</a:t>
            </a:r>
          </a:p>
        </p:txBody>
      </p:sp>
    </p:spTree>
    <p:extLst>
      <p:ext uri="{BB962C8B-B14F-4D97-AF65-F5344CB8AC3E}">
        <p14:creationId xmlns:p14="http://schemas.microsoft.com/office/powerpoint/2010/main" val="4294751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A95792-3601-799C-3B60-B0B488193E4F}"/>
            </a:ext>
          </a:extLst>
        </p:cNvPr>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308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2" name="Rectangle 309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icture&#10;&#10;Description automatically generated">
            <a:extLst>
              <a:ext uri="{FF2B5EF4-FFF2-40B4-BE49-F238E27FC236}">
                <a16:creationId xmlns:a16="http://schemas.microsoft.com/office/drawing/2014/main" id="{586E8A26-D00F-0A33-B4C0-0F85DFDC153F}"/>
              </a:ext>
            </a:extLst>
          </p:cNvPr>
          <p:cNvPicPr>
            <a:picLocks noChangeAspect="1"/>
          </p:cNvPicPr>
          <p:nvPr/>
        </p:nvPicPr>
        <p:blipFill>
          <a:blip r:embed="rId3"/>
          <a:srcRect l="336" t="-4" r="1935" b="5"/>
          <a:stretch/>
        </p:blipFill>
        <p:spPr>
          <a:xfrm>
            <a:off x="852794" y="906089"/>
            <a:ext cx="10272405" cy="4440876"/>
          </a:xfrm>
          <a:prstGeom prst="rect">
            <a:avLst/>
          </a:prstGeom>
        </p:spPr>
      </p:pic>
      <p:cxnSp>
        <p:nvCxnSpPr>
          <p:cNvPr id="3094" name="Straight Connector 309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37FE07BE-0D70-B290-8D3E-9D41476842B9}"/>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95547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03625B-EB52-1EDF-41DE-E2BE7614FDD7}"/>
            </a:ext>
          </a:extLst>
        </p:cNvPr>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D7C48651-0C86-804C-58A1-FDECADCE0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3089">
            <a:extLst>
              <a:ext uri="{FF2B5EF4-FFF2-40B4-BE49-F238E27FC236}">
                <a16:creationId xmlns:a16="http://schemas.microsoft.com/office/drawing/2014/main" id="{2BE6D808-DCA8-8183-4B65-C3793FDCB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2" name="Rectangle 3091">
            <a:extLst>
              <a:ext uri="{FF2B5EF4-FFF2-40B4-BE49-F238E27FC236}">
                <a16:creationId xmlns:a16="http://schemas.microsoft.com/office/drawing/2014/main" id="{127CA9A5-89E5-6FD0-D18A-719071E6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icture&#10;&#10;Description automatically generated">
            <a:extLst>
              <a:ext uri="{FF2B5EF4-FFF2-40B4-BE49-F238E27FC236}">
                <a16:creationId xmlns:a16="http://schemas.microsoft.com/office/drawing/2014/main" id="{18E5B74A-DF15-C16C-31D1-EFF2C945B12D}"/>
              </a:ext>
            </a:extLst>
          </p:cNvPr>
          <p:cNvPicPr>
            <a:picLocks noChangeAspect="1"/>
          </p:cNvPicPr>
          <p:nvPr/>
        </p:nvPicPr>
        <p:blipFill>
          <a:blip r:embed="rId3"/>
          <a:srcRect l="336" t="-4" r="1935" b="5"/>
          <a:stretch/>
        </p:blipFill>
        <p:spPr>
          <a:xfrm>
            <a:off x="852794" y="906089"/>
            <a:ext cx="10272405" cy="4440876"/>
          </a:xfrm>
          <a:prstGeom prst="rect">
            <a:avLst/>
          </a:prstGeom>
        </p:spPr>
      </p:pic>
      <p:cxnSp>
        <p:nvCxnSpPr>
          <p:cNvPr id="3094" name="Straight Connector 3093">
            <a:extLst>
              <a:ext uri="{FF2B5EF4-FFF2-40B4-BE49-F238E27FC236}">
                <a16:creationId xmlns:a16="http://schemas.microsoft.com/office/drawing/2014/main" id="{28E5A1D2-8A84-D63D-B1AD-2EB73C2A2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BB59F3BE-7546-C893-F02D-F977D4ABC2A3}"/>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7" name="Picture 6" descr="elijah-wood-selda-bagcan - Pub Story Blog">
            <a:extLst>
              <a:ext uri="{FF2B5EF4-FFF2-40B4-BE49-F238E27FC236}">
                <a16:creationId xmlns:a16="http://schemas.microsoft.com/office/drawing/2014/main" id="{93B19824-840A-D9C8-504C-8C21A28101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5" t="8775" r="543" b="29397"/>
          <a:stretch/>
        </p:blipFill>
        <p:spPr bwMode="auto">
          <a:xfrm>
            <a:off x="-6518341" y="-11932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LIJAH WOOD'UN SELDA BAĞCAN AŞKI – GZONE">
            <a:extLst>
              <a:ext uri="{FF2B5EF4-FFF2-40B4-BE49-F238E27FC236}">
                <a16:creationId xmlns:a16="http://schemas.microsoft.com/office/drawing/2014/main" id="{53147820-3A42-59BC-A887-35C4213A4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 b="1672"/>
          <a:stretch/>
        </p:blipFill>
        <p:spPr bwMode="auto">
          <a:xfrm>
            <a:off x="-6590058" y="5951911"/>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elda Bağcan: The Voice of Turkish Folk Music - The Other Tour">
            <a:extLst>
              <a:ext uri="{FF2B5EF4-FFF2-40B4-BE49-F238E27FC236}">
                <a16:creationId xmlns:a16="http://schemas.microsoft.com/office/drawing/2014/main" id="{2D3259A7-D3A1-77C4-612A-0BD8C811BA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066" r="28818" b="1"/>
          <a:stretch/>
        </p:blipFill>
        <p:spPr bwMode="auto">
          <a:xfrm>
            <a:off x="13035443" y="439145"/>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A4E1F41-8E87-55A0-B720-6C91B5C6143F}"/>
              </a:ext>
            </a:extLst>
          </p:cNvPr>
          <p:cNvSpPr/>
          <p:nvPr/>
        </p:nvSpPr>
        <p:spPr>
          <a:xfrm>
            <a:off x="6196084" y="4926842"/>
            <a:ext cx="2347415" cy="972083"/>
          </a:xfrm>
          <a:prstGeom prst="ellipse">
            <a:avLst/>
          </a:prstGeom>
          <a:noFill/>
          <a:ln w="98425">
            <a:solidFill>
              <a:srgbClr val="D85B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6219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65683F-EFA6-5C8A-0005-AA85BF689C27}"/>
            </a:ext>
          </a:extLst>
        </p:cNvPr>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descr="elijah-wood-selda-bagcan - Pub Story Blog">
            <a:extLst>
              <a:ext uri="{FF2B5EF4-FFF2-40B4-BE49-F238E27FC236}">
                <a16:creationId xmlns:a16="http://schemas.microsoft.com/office/drawing/2014/main" id="{1C46271D-AE9E-5DE0-A577-34F5881F99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5" t="8775" r="543" b="29397"/>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LIJAH WOOD'UN SELDA BAĞCAN AŞKI – GZONE">
            <a:extLst>
              <a:ext uri="{FF2B5EF4-FFF2-40B4-BE49-F238E27FC236}">
                <a16:creationId xmlns:a16="http://schemas.microsoft.com/office/drawing/2014/main" id="{7FA82C19-65E2-FF6F-169D-598DCD181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1672"/>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lda Bağcan: The Voice of Turkish Folk Music - The Other Tour">
            <a:extLst>
              <a:ext uri="{FF2B5EF4-FFF2-40B4-BE49-F238E27FC236}">
                <a16:creationId xmlns:a16="http://schemas.microsoft.com/office/drawing/2014/main" id="{703C098E-DBBE-5F3B-B1F0-25849E43F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066" r="28818" b="1"/>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3B493EF-86CD-8DB5-A895-6FF38AB605ED}"/>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081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254252-7052-A42A-5A45-71F8AAB408FE}"/>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7BCD603-3FDF-196C-A602-9591D42B4563}"/>
              </a:ext>
            </a:extLst>
          </p:cNvPr>
          <p:cNvPicPr>
            <a:picLocks noChangeAspect="1"/>
          </p:cNvPicPr>
          <p:nvPr/>
        </p:nvPicPr>
        <p:blipFill>
          <a:blip r:embed="rId3"/>
          <a:stretch>
            <a:fillRect/>
          </a:stretch>
        </p:blipFill>
        <p:spPr>
          <a:xfrm>
            <a:off x="456817" y="1046394"/>
            <a:ext cx="11277600" cy="4764783"/>
          </a:xfrm>
          <a:prstGeom prst="rect">
            <a:avLst/>
          </a:prstGeom>
        </p:spPr>
      </p:pic>
      <p:sp>
        <p:nvSpPr>
          <p:cNvPr id="4" name="Rectangle 2">
            <a:extLst>
              <a:ext uri="{FF2B5EF4-FFF2-40B4-BE49-F238E27FC236}">
                <a16:creationId xmlns:a16="http://schemas.microsoft.com/office/drawing/2014/main" id="{3AC8B76F-4965-A526-4BB9-1DFCE66A64E4}"/>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6F47A21B-5819-2F9D-0D04-A4D30D421825}"/>
              </a:ext>
            </a:extLst>
          </p:cNvPr>
          <p:cNvSpPr/>
          <p:nvPr/>
        </p:nvSpPr>
        <p:spPr>
          <a:xfrm>
            <a:off x="11110076" y="4318714"/>
            <a:ext cx="184730" cy="646331"/>
          </a:xfrm>
          <a:prstGeom prst="rect">
            <a:avLst/>
          </a:prstGeom>
          <a:noFill/>
        </p:spPr>
        <p:txBody>
          <a:bodyPr wrap="none" lIns="91440" tIns="45720" rIns="91440" bIns="45720">
            <a:spAutoFit/>
          </a:bodyPr>
          <a:lstStyle/>
          <a:p>
            <a:pPr algn="ctr"/>
            <a:endParaRPr lang="en-US" sz="3600" b="1" cap="none" spc="0" dirty="0">
              <a:ln w="22225">
                <a:solidFill>
                  <a:schemeClr val="accent2"/>
                </a:solidFill>
                <a:prstDash val="solid"/>
              </a:ln>
              <a:effectLst/>
            </a:endParaRPr>
          </a:p>
        </p:txBody>
      </p:sp>
    </p:spTree>
    <p:extLst>
      <p:ext uri="{BB962C8B-B14F-4D97-AF65-F5344CB8AC3E}">
        <p14:creationId xmlns:p14="http://schemas.microsoft.com/office/powerpoint/2010/main" val="575880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5FA84C-27C4-1ABF-2A63-F6C968203381}"/>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1739F829-C209-8409-9077-24F8AEEF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985DE61-69D1-4CBF-E01F-D69FC63AB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57919B4-6F91-6D4B-B320-F750E86E1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FA1EFFF-7267-BBEF-E7AD-C1B27BF17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706D08-2C61-975C-AFDD-55F994D6ADA3}"/>
              </a:ext>
            </a:extLst>
          </p:cNvPr>
          <p:cNvPicPr>
            <a:picLocks noChangeAspect="1"/>
          </p:cNvPicPr>
          <p:nvPr/>
        </p:nvPicPr>
        <p:blipFill>
          <a:blip r:embed="rId3"/>
          <a:stretch>
            <a:fillRect/>
          </a:stretch>
        </p:blipFill>
        <p:spPr>
          <a:xfrm>
            <a:off x="456817" y="1046394"/>
            <a:ext cx="11277600" cy="4764783"/>
          </a:xfrm>
          <a:prstGeom prst="rect">
            <a:avLst/>
          </a:prstGeom>
        </p:spPr>
      </p:pic>
      <p:sp>
        <p:nvSpPr>
          <p:cNvPr id="4" name="Rectangle 2">
            <a:extLst>
              <a:ext uri="{FF2B5EF4-FFF2-40B4-BE49-F238E27FC236}">
                <a16:creationId xmlns:a16="http://schemas.microsoft.com/office/drawing/2014/main" id="{6153EE07-85F9-3251-FAAF-610F6FFA3C1A}"/>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E6152C4-D29B-3648-A23E-E30E7B2FC8E7}"/>
              </a:ext>
            </a:extLst>
          </p:cNvPr>
          <p:cNvSpPr/>
          <p:nvPr/>
        </p:nvSpPr>
        <p:spPr>
          <a:xfrm>
            <a:off x="8632818" y="2949406"/>
            <a:ext cx="44275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effectLst/>
              </a:rPr>
              <a:t>x</a:t>
            </a:r>
          </a:p>
        </p:txBody>
      </p:sp>
      <p:sp>
        <p:nvSpPr>
          <p:cNvPr id="6" name="Rectangle 5">
            <a:extLst>
              <a:ext uri="{FF2B5EF4-FFF2-40B4-BE49-F238E27FC236}">
                <a16:creationId xmlns:a16="http://schemas.microsoft.com/office/drawing/2014/main" id="{9FA2A5FE-287F-FBDD-D655-6CC2042A1FA9}"/>
              </a:ext>
            </a:extLst>
          </p:cNvPr>
          <p:cNvSpPr/>
          <p:nvPr/>
        </p:nvSpPr>
        <p:spPr>
          <a:xfrm>
            <a:off x="9011810" y="3595737"/>
            <a:ext cx="44275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effectLst/>
              </a:rPr>
              <a:t>x</a:t>
            </a:r>
          </a:p>
        </p:txBody>
      </p:sp>
      <p:sp>
        <p:nvSpPr>
          <p:cNvPr id="7" name="Rectangle 6">
            <a:extLst>
              <a:ext uri="{FF2B5EF4-FFF2-40B4-BE49-F238E27FC236}">
                <a16:creationId xmlns:a16="http://schemas.microsoft.com/office/drawing/2014/main" id="{EBBB8DD2-D1DB-5819-214F-0AEAF7AFD9FE}"/>
              </a:ext>
            </a:extLst>
          </p:cNvPr>
          <p:cNvSpPr/>
          <p:nvPr/>
        </p:nvSpPr>
        <p:spPr>
          <a:xfrm>
            <a:off x="9303977" y="4290590"/>
            <a:ext cx="44275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effectLst/>
              </a:rPr>
              <a:t>x</a:t>
            </a:r>
          </a:p>
        </p:txBody>
      </p:sp>
      <p:sp>
        <p:nvSpPr>
          <p:cNvPr id="8" name="Rectangle 7">
            <a:extLst>
              <a:ext uri="{FF2B5EF4-FFF2-40B4-BE49-F238E27FC236}">
                <a16:creationId xmlns:a16="http://schemas.microsoft.com/office/drawing/2014/main" id="{361A06B3-3677-E499-C6A0-1722DA77D8E4}"/>
              </a:ext>
            </a:extLst>
          </p:cNvPr>
          <p:cNvSpPr/>
          <p:nvPr/>
        </p:nvSpPr>
        <p:spPr>
          <a:xfrm>
            <a:off x="10971413" y="2621846"/>
            <a:ext cx="44275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effectLst/>
              </a:rPr>
              <a:t>x</a:t>
            </a:r>
          </a:p>
        </p:txBody>
      </p:sp>
      <p:sp>
        <p:nvSpPr>
          <p:cNvPr id="9" name="Rectangle 8">
            <a:extLst>
              <a:ext uri="{FF2B5EF4-FFF2-40B4-BE49-F238E27FC236}">
                <a16:creationId xmlns:a16="http://schemas.microsoft.com/office/drawing/2014/main" id="{908597EB-6693-AB5B-4F89-156D05D75FB1}"/>
              </a:ext>
            </a:extLst>
          </p:cNvPr>
          <p:cNvSpPr/>
          <p:nvPr/>
        </p:nvSpPr>
        <p:spPr>
          <a:xfrm>
            <a:off x="10981066" y="4980607"/>
            <a:ext cx="44275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effectLst/>
              </a:rPr>
              <a:t>x</a:t>
            </a:r>
          </a:p>
        </p:txBody>
      </p:sp>
      <p:sp>
        <p:nvSpPr>
          <p:cNvPr id="10" name="Rectangle 9">
            <a:extLst>
              <a:ext uri="{FF2B5EF4-FFF2-40B4-BE49-F238E27FC236}">
                <a16:creationId xmlns:a16="http://schemas.microsoft.com/office/drawing/2014/main" id="{609835E1-ACB8-5CEE-BBCD-66268A6742F9}"/>
              </a:ext>
            </a:extLst>
          </p:cNvPr>
          <p:cNvSpPr/>
          <p:nvPr/>
        </p:nvSpPr>
        <p:spPr>
          <a:xfrm>
            <a:off x="10005655" y="3967424"/>
            <a:ext cx="44275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effectLst/>
              </a:rPr>
              <a:t>x</a:t>
            </a:r>
          </a:p>
        </p:txBody>
      </p:sp>
      <p:sp>
        <p:nvSpPr>
          <p:cNvPr id="11" name="Rectangle 10">
            <a:extLst>
              <a:ext uri="{FF2B5EF4-FFF2-40B4-BE49-F238E27FC236}">
                <a16:creationId xmlns:a16="http://schemas.microsoft.com/office/drawing/2014/main" id="{38376B39-0657-84EE-F5B1-C6E4A20BBE6D}"/>
              </a:ext>
            </a:extLst>
          </p:cNvPr>
          <p:cNvSpPr/>
          <p:nvPr/>
        </p:nvSpPr>
        <p:spPr>
          <a:xfrm>
            <a:off x="9955209" y="3272571"/>
            <a:ext cx="44275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effectLst/>
              </a:rPr>
              <a:t>x</a:t>
            </a:r>
          </a:p>
        </p:txBody>
      </p:sp>
      <p:sp>
        <p:nvSpPr>
          <p:cNvPr id="12" name="Rectangle 11">
            <a:extLst>
              <a:ext uri="{FF2B5EF4-FFF2-40B4-BE49-F238E27FC236}">
                <a16:creationId xmlns:a16="http://schemas.microsoft.com/office/drawing/2014/main" id="{1FFDB3FE-5CC5-B0D2-F6C1-5056FA314324}"/>
              </a:ext>
            </a:extLst>
          </p:cNvPr>
          <p:cNvSpPr/>
          <p:nvPr/>
        </p:nvSpPr>
        <p:spPr>
          <a:xfrm>
            <a:off x="10981066" y="4318714"/>
            <a:ext cx="44275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effectLst/>
              </a:rPr>
              <a:t>x</a:t>
            </a:r>
          </a:p>
        </p:txBody>
      </p:sp>
      <p:sp>
        <p:nvSpPr>
          <p:cNvPr id="13" name="Rectangle 12">
            <a:extLst>
              <a:ext uri="{FF2B5EF4-FFF2-40B4-BE49-F238E27FC236}">
                <a16:creationId xmlns:a16="http://schemas.microsoft.com/office/drawing/2014/main" id="{B9E16BA8-A8CA-2DC9-0990-416B8AFF0ED1}"/>
              </a:ext>
            </a:extLst>
          </p:cNvPr>
          <p:cNvSpPr/>
          <p:nvPr/>
        </p:nvSpPr>
        <p:spPr>
          <a:xfrm>
            <a:off x="9645324" y="4936921"/>
            <a:ext cx="44275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effectLst/>
              </a:rPr>
              <a:t>x</a:t>
            </a:r>
          </a:p>
        </p:txBody>
      </p:sp>
      <p:sp>
        <p:nvSpPr>
          <p:cNvPr id="14" name="Rectangle 13">
            <a:extLst>
              <a:ext uri="{FF2B5EF4-FFF2-40B4-BE49-F238E27FC236}">
                <a16:creationId xmlns:a16="http://schemas.microsoft.com/office/drawing/2014/main" id="{7D6A9D55-22E3-5944-DDEF-BA367C30D258}"/>
              </a:ext>
            </a:extLst>
          </p:cNvPr>
          <p:cNvSpPr/>
          <p:nvPr/>
        </p:nvSpPr>
        <p:spPr>
          <a:xfrm>
            <a:off x="8625785" y="2577718"/>
            <a:ext cx="44275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effectLst/>
              </a:rPr>
              <a:t>x</a:t>
            </a:r>
          </a:p>
        </p:txBody>
      </p:sp>
    </p:spTree>
    <p:extLst>
      <p:ext uri="{BB962C8B-B14F-4D97-AF65-F5344CB8AC3E}">
        <p14:creationId xmlns:p14="http://schemas.microsoft.com/office/powerpoint/2010/main" val="2980025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6A9DDE-D055-303E-0530-F68937E979C8}"/>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text&#10;&#10;Description automatically generated">
            <a:extLst>
              <a:ext uri="{FF2B5EF4-FFF2-40B4-BE49-F238E27FC236}">
                <a16:creationId xmlns:a16="http://schemas.microsoft.com/office/drawing/2014/main" id="{2767A39C-6836-273C-758F-0215C80EE30A}"/>
              </a:ext>
            </a:extLst>
          </p:cNvPr>
          <p:cNvPicPr>
            <a:picLocks noChangeAspect="1"/>
          </p:cNvPicPr>
          <p:nvPr/>
        </p:nvPicPr>
        <p:blipFill>
          <a:blip r:embed="rId3"/>
          <a:stretch>
            <a:fillRect/>
          </a:stretch>
        </p:blipFill>
        <p:spPr>
          <a:xfrm>
            <a:off x="576594" y="315471"/>
            <a:ext cx="9240039" cy="2310007"/>
          </a:xfrm>
          <a:prstGeom prst="rect">
            <a:avLst/>
          </a:prstGeom>
        </p:spPr>
      </p:pic>
      <p:sp>
        <p:nvSpPr>
          <p:cNvPr id="56" name="Freeform: Shape 55">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Rectangle 2">
            <a:extLst>
              <a:ext uri="{FF2B5EF4-FFF2-40B4-BE49-F238E27FC236}">
                <a16:creationId xmlns:a16="http://schemas.microsoft.com/office/drawing/2014/main" id="{C54EDE39-B41A-EE65-8AA5-93341BAE73C8}"/>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5" name="Picture 4" descr="A piece of paper with a picture of a sunset&#10;&#10;Description automatically generated">
            <a:extLst>
              <a:ext uri="{FF2B5EF4-FFF2-40B4-BE49-F238E27FC236}">
                <a16:creationId xmlns:a16="http://schemas.microsoft.com/office/drawing/2014/main" id="{A5E0EE0B-704C-B9B9-D709-72E23A56A8EC}"/>
              </a:ext>
            </a:extLst>
          </p:cNvPr>
          <p:cNvPicPr>
            <a:picLocks noChangeAspect="1"/>
          </p:cNvPicPr>
          <p:nvPr/>
        </p:nvPicPr>
        <p:blipFill>
          <a:blip r:embed="rId4">
            <a:extLst>
              <a:ext uri="{28A0092B-C50C-407E-A947-70E740481C1C}">
                <a14:useLocalDpi xmlns:a14="http://schemas.microsoft.com/office/drawing/2010/main" val="0"/>
              </a:ext>
            </a:extLst>
          </a:blip>
          <a:srcRect l="66045" r="20746" b="24428"/>
          <a:stretch/>
        </p:blipFill>
        <p:spPr>
          <a:xfrm rot="16200000">
            <a:off x="11973529" y="-8823171"/>
            <a:ext cx="3283901" cy="10568363"/>
          </a:xfrm>
          <a:prstGeom prst="rect">
            <a:avLst/>
          </a:prstGeom>
        </p:spPr>
      </p:pic>
      <p:pic>
        <p:nvPicPr>
          <p:cNvPr id="7" name="Picture 6" descr="A piece of paper with a picture of a sunset&#10;&#10;Description automatically generated">
            <a:extLst>
              <a:ext uri="{FF2B5EF4-FFF2-40B4-BE49-F238E27FC236}">
                <a16:creationId xmlns:a16="http://schemas.microsoft.com/office/drawing/2014/main" id="{2B062432-3E03-FD9B-F58F-B78B0FA7F0D5}"/>
              </a:ext>
            </a:extLst>
          </p:cNvPr>
          <p:cNvPicPr>
            <a:picLocks noChangeAspect="1"/>
          </p:cNvPicPr>
          <p:nvPr/>
        </p:nvPicPr>
        <p:blipFill>
          <a:blip r:embed="rId5">
            <a:extLst>
              <a:ext uri="{28A0092B-C50C-407E-A947-70E740481C1C}">
                <a14:useLocalDpi xmlns:a14="http://schemas.microsoft.com/office/drawing/2010/main" val="0"/>
              </a:ext>
            </a:extLst>
          </a:blip>
          <a:srcRect l="61903" t="14527" r="24104" b="45274"/>
          <a:stretch/>
        </p:blipFill>
        <p:spPr>
          <a:xfrm rot="15028925">
            <a:off x="13471065" y="5462398"/>
            <a:ext cx="4547994" cy="7349557"/>
          </a:xfrm>
          <a:prstGeom prst="rect">
            <a:avLst/>
          </a:prstGeom>
        </p:spPr>
      </p:pic>
      <p:pic>
        <p:nvPicPr>
          <p:cNvPr id="9" name="Picture 8" descr="A close-up of a piece of paper&#10;&#10;Description automatically generated">
            <a:extLst>
              <a:ext uri="{FF2B5EF4-FFF2-40B4-BE49-F238E27FC236}">
                <a16:creationId xmlns:a16="http://schemas.microsoft.com/office/drawing/2014/main" id="{5E6F5437-6047-02AF-6698-48BD3243CBE0}"/>
              </a:ext>
            </a:extLst>
          </p:cNvPr>
          <p:cNvPicPr>
            <a:picLocks noChangeAspect="1"/>
          </p:cNvPicPr>
          <p:nvPr/>
        </p:nvPicPr>
        <p:blipFill>
          <a:blip r:embed="rId6">
            <a:extLst>
              <a:ext uri="{28A0092B-C50C-407E-A947-70E740481C1C}">
                <a14:useLocalDpi xmlns:a14="http://schemas.microsoft.com/office/drawing/2010/main" val="0"/>
              </a:ext>
            </a:extLst>
          </a:blip>
          <a:srcRect l="20821" t="2189" r="61940"/>
          <a:stretch/>
        </p:blipFill>
        <p:spPr>
          <a:xfrm rot="5400000" flipV="1">
            <a:off x="-3011387" y="2262516"/>
            <a:ext cx="1064524" cy="3397491"/>
          </a:xfrm>
          <a:prstGeom prst="rect">
            <a:avLst/>
          </a:prstGeom>
        </p:spPr>
      </p:pic>
      <p:pic>
        <p:nvPicPr>
          <p:cNvPr id="10" name="Picture 9" descr="A piece of paper with a picture of a sunset&#10;&#10;Description automatically generated">
            <a:extLst>
              <a:ext uri="{FF2B5EF4-FFF2-40B4-BE49-F238E27FC236}">
                <a16:creationId xmlns:a16="http://schemas.microsoft.com/office/drawing/2014/main" id="{9B84F3DD-0C39-EB29-ACA6-2615A2C76C92}"/>
              </a:ext>
            </a:extLst>
          </p:cNvPr>
          <p:cNvPicPr>
            <a:picLocks noChangeAspect="1"/>
          </p:cNvPicPr>
          <p:nvPr/>
        </p:nvPicPr>
        <p:blipFill>
          <a:blip r:embed="rId7">
            <a:extLst>
              <a:ext uri="{28A0092B-C50C-407E-A947-70E740481C1C}">
                <a14:useLocalDpi xmlns:a14="http://schemas.microsoft.com/office/drawing/2010/main" val="0"/>
              </a:ext>
            </a:extLst>
          </a:blip>
          <a:srcRect l="61800" t="7982" r="24888" b="6513"/>
          <a:stretch/>
        </p:blipFill>
        <p:spPr>
          <a:xfrm rot="16200000">
            <a:off x="-11734694" y="1051301"/>
            <a:ext cx="3910974" cy="14130523"/>
          </a:xfrm>
          <a:prstGeom prst="rect">
            <a:avLst/>
          </a:prstGeom>
        </p:spPr>
      </p:pic>
    </p:spTree>
    <p:extLst>
      <p:ext uri="{BB962C8B-B14F-4D97-AF65-F5344CB8AC3E}">
        <p14:creationId xmlns:p14="http://schemas.microsoft.com/office/powerpoint/2010/main" val="18103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AAF9E-AA1F-E875-13F9-C1AE9E3D1169}"/>
              </a:ext>
            </a:extLst>
          </p:cNvPr>
          <p:cNvSpPr>
            <a:spLocks noGrp="1"/>
          </p:cNvSpPr>
          <p:nvPr>
            <p:ph type="title"/>
          </p:nvPr>
        </p:nvSpPr>
        <p:spPr>
          <a:xfrm>
            <a:off x="1075767" y="1188637"/>
            <a:ext cx="2988234" cy="4480726"/>
          </a:xfrm>
        </p:spPr>
        <p:txBody>
          <a:bodyPr>
            <a:normAutofit/>
          </a:bodyPr>
          <a:lstStyle/>
          <a:p>
            <a:pPr algn="r"/>
            <a:r>
              <a:rPr lang="en-US" sz="3100" dirty="0">
                <a:solidFill>
                  <a:schemeClr val="accent6">
                    <a:lumMod val="75000"/>
                  </a:schemeClr>
                </a:solidFill>
              </a:rPr>
              <a:t>Why We Will Start Our Class with a Music Activity That Is Not Related to Our Course Content?</a:t>
            </a:r>
            <a:br>
              <a:rPr lang="en-US" sz="3100" dirty="0">
                <a:solidFill>
                  <a:schemeClr val="accent6">
                    <a:lumMod val="75000"/>
                  </a:schemeClr>
                </a:solidFill>
              </a:rPr>
            </a:br>
            <a:endParaRPr lang="en-US" sz="3100" dirty="0">
              <a:solidFill>
                <a:schemeClr val="accent6">
                  <a:lumMod val="75000"/>
                </a:schemeClr>
              </a:solidFill>
            </a:endParaRPr>
          </a:p>
        </p:txBody>
      </p:sp>
      <p:cxnSp>
        <p:nvCxnSpPr>
          <p:cNvPr id="28" name="Straight Connector 2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A4D10C-BBFB-7D85-F3F8-5769F2CC4904}"/>
              </a:ext>
            </a:extLst>
          </p:cNvPr>
          <p:cNvSpPr>
            <a:spLocks noGrp="1"/>
          </p:cNvSpPr>
          <p:nvPr>
            <p:ph idx="1"/>
          </p:nvPr>
        </p:nvSpPr>
        <p:spPr>
          <a:xfrm>
            <a:off x="4681736" y="1042939"/>
            <a:ext cx="6865079" cy="5188218"/>
          </a:xfrm>
          <a:solidFill>
            <a:schemeClr val="bg1"/>
          </a:solidFill>
        </p:spPr>
        <p:txBody>
          <a:bodyPr anchor="ctr">
            <a:normAutofit lnSpcReduction="10000"/>
          </a:bodyPr>
          <a:lstStyle/>
          <a:p>
            <a:pPr marR="0" lvl="0">
              <a:lnSpc>
                <a:spcPct val="107000"/>
              </a:lnSpc>
              <a:spcBef>
                <a:spcPts val="0"/>
              </a:spcBef>
              <a:spcAft>
                <a:spcPts val="0"/>
              </a:spcAft>
              <a:buFont typeface="Wingdings" panose="05000000000000000000" pitchFamily="2" charset="2"/>
              <a:buChar char="§"/>
              <a:tabLst>
                <a:tab pos="228600" algn="l"/>
                <a:tab pos="685800" algn="l"/>
                <a:tab pos="1143000" algn="l"/>
              </a:tabLst>
            </a:pPr>
            <a:r>
              <a:rPr lang="en-US" sz="1800" b="1" kern="0" dirty="0">
                <a:effectLst/>
                <a:latin typeface="Century Gothic" panose="020B0502020202020204" pitchFamily="34" charset="0"/>
                <a:ea typeface="Times New Roman" panose="02020603050405020304" pitchFamily="18" charset="0"/>
                <a:cs typeface="Times New Roman" panose="02020603050405020304" pitchFamily="18" charset="0"/>
              </a:rPr>
              <a:t>Enhance Listening Skills:</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Listening is a crucial skill for our class. during the lesson.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
              <a:tabLst>
                <a:tab pos="228600" algn="l"/>
                <a:tab pos="685800" algn="l"/>
                <a:tab pos="1143000" algn="l"/>
              </a:tabLst>
            </a:pPr>
            <a:r>
              <a:rPr lang="en-US" sz="1800" b="1" kern="0" dirty="0">
                <a:effectLst/>
                <a:latin typeface="Century Gothic" panose="020B0502020202020204" pitchFamily="34" charset="0"/>
                <a:ea typeface="Times New Roman" panose="02020603050405020304" pitchFamily="18" charset="0"/>
                <a:cs typeface="Times New Roman" panose="02020603050405020304" pitchFamily="18" charset="0"/>
              </a:rPr>
              <a:t>Improve Concentration:</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Music activities can enhance your concentration and attention to detail.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
              <a:tabLst>
                <a:tab pos="228600" algn="l"/>
                <a:tab pos="685800" algn="l"/>
                <a:tab pos="1143000" algn="l"/>
              </a:tabLst>
            </a:pPr>
            <a:r>
              <a:rPr lang="en-US" sz="1800" b="1" kern="0" dirty="0">
                <a:effectLst/>
                <a:latin typeface="Century Gothic" panose="020B0502020202020204" pitchFamily="34" charset="0"/>
                <a:ea typeface="Times New Roman" panose="02020603050405020304" pitchFamily="18" charset="0"/>
                <a:cs typeface="Times New Roman" panose="02020603050405020304" pitchFamily="18" charset="0"/>
              </a:rPr>
              <a:t>Brain Exercise:</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Each activity will be different, providing a unique challenge to stimulate your brain and keep you engaged.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
              <a:tabLst>
                <a:tab pos="228600" algn="l"/>
                <a:tab pos="685800" algn="l"/>
                <a:tab pos="1143000" algn="l"/>
              </a:tabLst>
            </a:pPr>
            <a:r>
              <a:rPr lang="en-US" sz="1800" b="1" kern="0" dirty="0">
                <a:effectLst/>
                <a:latin typeface="Century Gothic" panose="020B0502020202020204" pitchFamily="34" charset="0"/>
                <a:ea typeface="Times New Roman" panose="02020603050405020304" pitchFamily="18" charset="0"/>
                <a:cs typeface="Times New Roman" panose="02020603050405020304" pitchFamily="18" charset="0"/>
              </a:rPr>
              <a:t>Encourage Creativity:</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These activities will spark your creativity and encourage you to think outside the box.</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
              <a:tabLst>
                <a:tab pos="228600" algn="l"/>
                <a:tab pos="685800" algn="l"/>
                <a:tab pos="1143000" algn="l"/>
              </a:tabLst>
            </a:pPr>
            <a:r>
              <a:rPr lang="en-US" sz="1800" b="1" kern="0" dirty="0">
                <a:effectLst/>
                <a:latin typeface="Century Gothic" panose="020B0502020202020204" pitchFamily="34" charset="0"/>
                <a:ea typeface="Times New Roman" panose="02020603050405020304" pitchFamily="18" charset="0"/>
                <a:cs typeface="Times New Roman" panose="02020603050405020304" pitchFamily="18" charset="0"/>
              </a:rPr>
              <a:t>Attendance:</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These activities will also serve as a way to take attendance in a fun and interactive manner.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
              <a:tabLst>
                <a:tab pos="228600" algn="l"/>
                <a:tab pos="685800" algn="l"/>
                <a:tab pos="1143000" algn="l"/>
              </a:tabLst>
            </a:pPr>
            <a:r>
              <a:rPr lang="en-US" sz="1800" b="1" kern="0" dirty="0">
                <a:effectLst/>
                <a:latin typeface="Century Gothic" panose="020B0502020202020204" pitchFamily="34" charset="0"/>
                <a:ea typeface="Times New Roman" panose="02020603050405020304" pitchFamily="18" charset="0"/>
                <a:cs typeface="Times New Roman" panose="02020603050405020304" pitchFamily="18" charset="0"/>
              </a:rPr>
              <a:t>Build Routine:</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Establishing a routine with music can help you transition smoothly into the academic content.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
              <a:tabLst>
                <a:tab pos="228600" algn="l"/>
                <a:tab pos="685800" algn="l"/>
                <a:tab pos="1143000" algn="l"/>
              </a:tabLst>
            </a:pPr>
            <a:r>
              <a:rPr lang="en-US" sz="1800" b="1" kern="0" dirty="0">
                <a:effectLst/>
                <a:latin typeface="Century Gothic" panose="020B0502020202020204" pitchFamily="34" charset="0"/>
                <a:ea typeface="Times New Roman" panose="02020603050405020304" pitchFamily="18" charset="0"/>
                <a:cs typeface="Times New Roman" panose="02020603050405020304" pitchFamily="18" charset="0"/>
              </a:rPr>
              <a:t>Flexible Start:</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By starting with music, even if you arrive a few minutes late, you won't miss critical course content. You can still participate in the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endParaRPr lang="en-US" sz="2400" b="1" dirty="0"/>
          </a:p>
        </p:txBody>
      </p:sp>
    </p:spTree>
    <p:extLst>
      <p:ext uri="{BB962C8B-B14F-4D97-AF65-F5344CB8AC3E}">
        <p14:creationId xmlns:p14="http://schemas.microsoft.com/office/powerpoint/2010/main" val="90444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710C22-5271-4B45-9122-10187538BA2E}"/>
            </a:ext>
          </a:extLst>
        </p:cNvPr>
        <p:cNvGrpSpPr/>
        <p:nvPr/>
      </p:nvGrpSpPr>
      <p:grpSpPr>
        <a:xfrm>
          <a:off x="0" y="0"/>
          <a:ext cx="0" cy="0"/>
          <a:chOff x="0" y="0"/>
          <a:chExt cx="0" cy="0"/>
        </a:xfrm>
      </p:grpSpPr>
      <p:sp>
        <p:nvSpPr>
          <p:cNvPr id="70" name="Rectangle 69">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piece of paper&#10;&#10;Description automatically generated">
            <a:extLst>
              <a:ext uri="{FF2B5EF4-FFF2-40B4-BE49-F238E27FC236}">
                <a16:creationId xmlns:a16="http://schemas.microsoft.com/office/drawing/2014/main" id="{6EC84F1F-9B69-FA30-AE2B-CA3AAE2B805D}"/>
              </a:ext>
            </a:extLst>
          </p:cNvPr>
          <p:cNvPicPr>
            <a:picLocks noChangeAspect="1"/>
          </p:cNvPicPr>
          <p:nvPr/>
        </p:nvPicPr>
        <p:blipFill>
          <a:blip r:embed="rId3">
            <a:extLst>
              <a:ext uri="{28A0092B-C50C-407E-A947-70E740481C1C}">
                <a14:useLocalDpi xmlns:a14="http://schemas.microsoft.com/office/drawing/2010/main" val="0"/>
              </a:ext>
            </a:extLst>
          </a:blip>
          <a:srcRect l="20821" t="2189" r="61940"/>
          <a:stretch/>
        </p:blipFill>
        <p:spPr>
          <a:xfrm rot="5400000">
            <a:off x="2848365" y="63092"/>
            <a:ext cx="2008471" cy="6410084"/>
          </a:xfrm>
          <a:prstGeom prst="rect">
            <a:avLst/>
          </a:prstGeom>
        </p:spPr>
      </p:pic>
      <p:sp>
        <p:nvSpPr>
          <p:cNvPr id="74" name="Rectangle 73">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ece of paper with a picture of a sunset&#10;&#10;Description automatically generated">
            <a:extLst>
              <a:ext uri="{FF2B5EF4-FFF2-40B4-BE49-F238E27FC236}">
                <a16:creationId xmlns:a16="http://schemas.microsoft.com/office/drawing/2014/main" id="{DB45E29A-53E3-7693-3A66-865D848282D4}"/>
              </a:ext>
            </a:extLst>
          </p:cNvPr>
          <p:cNvPicPr>
            <a:picLocks noChangeAspect="1"/>
          </p:cNvPicPr>
          <p:nvPr/>
        </p:nvPicPr>
        <p:blipFill>
          <a:blip r:embed="rId4">
            <a:extLst>
              <a:ext uri="{28A0092B-C50C-407E-A947-70E740481C1C}">
                <a14:useLocalDpi xmlns:a14="http://schemas.microsoft.com/office/drawing/2010/main" val="0"/>
              </a:ext>
            </a:extLst>
          </a:blip>
          <a:srcRect l="66045" r="20746" b="24428"/>
          <a:stretch/>
        </p:blipFill>
        <p:spPr>
          <a:xfrm rot="16200000">
            <a:off x="9027367" y="-85094"/>
            <a:ext cx="1197856" cy="3854945"/>
          </a:xfrm>
          <a:prstGeom prst="rect">
            <a:avLst/>
          </a:prstGeom>
        </p:spPr>
      </p:pic>
      <p:sp>
        <p:nvSpPr>
          <p:cNvPr id="4" name="Rectangle 2">
            <a:extLst>
              <a:ext uri="{FF2B5EF4-FFF2-40B4-BE49-F238E27FC236}">
                <a16:creationId xmlns:a16="http://schemas.microsoft.com/office/drawing/2014/main" id="{21FFA562-8EC3-2B24-2E71-C603AAD9E80A}"/>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2" name="Picture 1" descr="A close-up of a text&#10;&#10;Description automatically generated">
            <a:extLst>
              <a:ext uri="{FF2B5EF4-FFF2-40B4-BE49-F238E27FC236}">
                <a16:creationId xmlns:a16="http://schemas.microsoft.com/office/drawing/2014/main" id="{165B19D1-30C1-B34C-896B-6CC3D2B35606}"/>
              </a:ext>
            </a:extLst>
          </p:cNvPr>
          <p:cNvPicPr>
            <a:picLocks noChangeAspect="1"/>
          </p:cNvPicPr>
          <p:nvPr/>
        </p:nvPicPr>
        <p:blipFill>
          <a:blip r:embed="rId5"/>
          <a:srcRect b="52007"/>
          <a:stretch/>
        </p:blipFill>
        <p:spPr>
          <a:xfrm>
            <a:off x="477012" y="856057"/>
            <a:ext cx="6457468" cy="774786"/>
          </a:xfrm>
          <a:prstGeom prst="rect">
            <a:avLst/>
          </a:prstGeom>
        </p:spPr>
      </p:pic>
      <p:pic>
        <p:nvPicPr>
          <p:cNvPr id="8" name="Picture 7" descr="A piece of paper with a picture of a sunset&#10;&#10;Description automatically generated">
            <a:extLst>
              <a:ext uri="{FF2B5EF4-FFF2-40B4-BE49-F238E27FC236}">
                <a16:creationId xmlns:a16="http://schemas.microsoft.com/office/drawing/2014/main" id="{7E757F55-E814-36BA-247C-1312D2FB30BC}"/>
              </a:ext>
            </a:extLst>
          </p:cNvPr>
          <p:cNvPicPr>
            <a:picLocks noChangeAspect="1"/>
          </p:cNvPicPr>
          <p:nvPr/>
        </p:nvPicPr>
        <p:blipFill>
          <a:blip r:embed="rId6">
            <a:extLst>
              <a:ext uri="{28A0092B-C50C-407E-A947-70E740481C1C}">
                <a14:useLocalDpi xmlns:a14="http://schemas.microsoft.com/office/drawing/2010/main" val="0"/>
              </a:ext>
            </a:extLst>
          </a:blip>
          <a:srcRect l="61800" t="7982" r="24888" b="6513"/>
          <a:stretch/>
        </p:blipFill>
        <p:spPr>
          <a:xfrm rot="16200000">
            <a:off x="3107487" y="2709627"/>
            <a:ext cx="1393845" cy="5036024"/>
          </a:xfrm>
          <a:prstGeom prst="rect">
            <a:avLst/>
          </a:prstGeom>
        </p:spPr>
      </p:pic>
      <p:pic>
        <p:nvPicPr>
          <p:cNvPr id="7" name="Picture 6" descr="A piece of paper with a picture of a sunset&#10;&#10;Description automatically generated">
            <a:extLst>
              <a:ext uri="{FF2B5EF4-FFF2-40B4-BE49-F238E27FC236}">
                <a16:creationId xmlns:a16="http://schemas.microsoft.com/office/drawing/2014/main" id="{C4A14107-3083-82AC-6622-0E4A93C285D3}"/>
              </a:ext>
            </a:extLst>
          </p:cNvPr>
          <p:cNvPicPr>
            <a:picLocks noChangeAspect="1"/>
          </p:cNvPicPr>
          <p:nvPr/>
        </p:nvPicPr>
        <p:blipFill>
          <a:blip r:embed="rId7">
            <a:extLst>
              <a:ext uri="{28A0092B-C50C-407E-A947-70E740481C1C}">
                <a14:useLocalDpi xmlns:a14="http://schemas.microsoft.com/office/drawing/2010/main" val="0"/>
              </a:ext>
            </a:extLst>
          </a:blip>
          <a:srcRect l="61903" t="14527" r="24104" b="45274"/>
          <a:stretch/>
        </p:blipFill>
        <p:spPr>
          <a:xfrm rot="16200000">
            <a:off x="8433514" y="3013503"/>
            <a:ext cx="2385563" cy="3854945"/>
          </a:xfrm>
          <a:prstGeom prst="rect">
            <a:avLst/>
          </a:prstGeom>
        </p:spPr>
      </p:pic>
    </p:spTree>
    <p:extLst>
      <p:ext uri="{BB962C8B-B14F-4D97-AF65-F5344CB8AC3E}">
        <p14:creationId xmlns:p14="http://schemas.microsoft.com/office/powerpoint/2010/main" val="3350093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B14FE-8270-F256-5D82-ACE6D94DC5C7}"/>
              </a:ext>
            </a:extLst>
          </p:cNvPr>
          <p:cNvSpPr>
            <a:spLocks noGrp="1"/>
          </p:cNvSpPr>
          <p:nvPr>
            <p:ph type="title"/>
          </p:nvPr>
        </p:nvSpPr>
        <p:spPr>
          <a:xfrm>
            <a:off x="293594" y="0"/>
            <a:ext cx="10515600" cy="1325563"/>
          </a:xfrm>
        </p:spPr>
        <p:txBody>
          <a:bodyPr/>
          <a:lstStyle/>
          <a:p>
            <a:r>
              <a:rPr lang="en-US" dirty="0" err="1">
                <a:solidFill>
                  <a:schemeClr val="accent6">
                    <a:lumMod val="75000"/>
                  </a:schemeClr>
                </a:solidFill>
                <a:hlinkClick r:id="rId3"/>
              </a:rPr>
              <a:t>Oktoberbest</a:t>
            </a:r>
            <a:r>
              <a:rPr lang="en-US" dirty="0">
                <a:solidFill>
                  <a:schemeClr val="accent6">
                    <a:lumMod val="75000"/>
                  </a:schemeClr>
                </a:solidFill>
                <a:hlinkClick r:id="rId3"/>
              </a:rPr>
              <a:t> Playlist Spotify Link</a:t>
            </a:r>
            <a:endParaRPr lang="en-US" dirty="0">
              <a:solidFill>
                <a:schemeClr val="accent6">
                  <a:lumMod val="75000"/>
                </a:schemeClr>
              </a:solidFill>
            </a:endParaRPr>
          </a:p>
        </p:txBody>
      </p:sp>
      <p:sp>
        <p:nvSpPr>
          <p:cNvPr id="4" name="Rectangle 1">
            <a:extLst>
              <a:ext uri="{FF2B5EF4-FFF2-40B4-BE49-F238E27FC236}">
                <a16:creationId xmlns:a16="http://schemas.microsoft.com/office/drawing/2014/main" id="{3D63BCBC-4410-B3E3-AA5A-6BFC0031DE86}"/>
              </a:ext>
            </a:extLst>
          </p:cNvPr>
          <p:cNvSpPr>
            <a:spLocks noGrp="1" noChangeArrowheads="1"/>
          </p:cNvSpPr>
          <p:nvPr>
            <p:ph idx="1"/>
          </p:nvPr>
        </p:nvSpPr>
        <p:spPr bwMode="auto">
          <a:xfrm>
            <a:off x="147918" y="776904"/>
            <a:ext cx="941294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altLang="en-US" sz="27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a:ln>
                  <a:noFill/>
                </a:ln>
                <a:solidFill>
                  <a:schemeClr val="tx1"/>
                </a:solidFill>
                <a:effectLst/>
              </a:rPr>
              <a:t>Cem </a:t>
            </a:r>
            <a:r>
              <a:rPr kumimoji="0" lang="en-US" altLang="en-US" sz="2700" b="0" i="0" u="none" strike="noStrike" cap="none" normalizeH="0" baseline="0" dirty="0" err="1">
                <a:ln>
                  <a:noFill/>
                </a:ln>
                <a:solidFill>
                  <a:schemeClr val="tx1"/>
                </a:solidFill>
                <a:effectLst/>
              </a:rPr>
              <a:t>Karaca</a:t>
            </a:r>
            <a:r>
              <a:rPr kumimoji="0" lang="en-US" altLang="en-US" sz="2700" b="0" i="0" u="none" strike="noStrike" cap="none" normalizeH="0" baseline="0" dirty="0">
                <a:ln>
                  <a:noFill/>
                </a:ln>
                <a:solidFill>
                  <a:schemeClr val="tx1"/>
                </a:solidFill>
                <a:effectLst/>
              </a:rPr>
              <a:t> – </a:t>
            </a:r>
            <a:r>
              <a:rPr kumimoji="0" lang="en-US" altLang="en-US" sz="2700" b="1" i="0" u="none" strike="noStrike" cap="none" normalizeH="0" baseline="0" dirty="0" err="1">
                <a:ln>
                  <a:noFill/>
                </a:ln>
                <a:solidFill>
                  <a:schemeClr val="tx1"/>
                </a:solidFill>
                <a:effectLst/>
              </a:rPr>
              <a:t>Ceviz</a:t>
            </a:r>
            <a:r>
              <a:rPr kumimoji="0" lang="en-US" altLang="en-US" sz="2700" b="1" i="0" u="none" strike="noStrike" cap="none" normalizeH="0" baseline="0" dirty="0">
                <a:ln>
                  <a:noFill/>
                </a:ln>
                <a:solidFill>
                  <a:schemeClr val="tx1"/>
                </a:solidFill>
                <a:effectLst/>
              </a:rPr>
              <a:t> </a:t>
            </a:r>
            <a:r>
              <a:rPr kumimoji="0" lang="en-US" altLang="en-US" sz="2700" b="1" i="0" u="none" strike="noStrike" cap="none" normalizeH="0" baseline="0" dirty="0" err="1">
                <a:ln>
                  <a:noFill/>
                </a:ln>
                <a:solidFill>
                  <a:schemeClr val="tx1"/>
                </a:solidFill>
                <a:effectLst/>
              </a:rPr>
              <a:t>Ağacı</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a:ln>
                  <a:noFill/>
                </a:ln>
                <a:solidFill>
                  <a:schemeClr val="tx1"/>
                </a:solidFill>
                <a:effectLst/>
              </a:rPr>
              <a:t>Cem </a:t>
            </a:r>
            <a:r>
              <a:rPr kumimoji="0" lang="en-US" altLang="en-US" sz="2700" b="0" i="0" u="none" strike="noStrike" cap="none" normalizeH="0" baseline="0" dirty="0" err="1">
                <a:ln>
                  <a:noFill/>
                </a:ln>
                <a:solidFill>
                  <a:schemeClr val="tx1"/>
                </a:solidFill>
                <a:effectLst/>
              </a:rPr>
              <a:t>Karaca</a:t>
            </a:r>
            <a:r>
              <a:rPr kumimoji="0" lang="en-US" altLang="en-US" sz="2700" b="0" i="0" u="none" strike="noStrike" cap="none" normalizeH="0" baseline="0" dirty="0">
                <a:ln>
                  <a:noFill/>
                </a:ln>
                <a:solidFill>
                  <a:schemeClr val="tx1"/>
                </a:solidFill>
                <a:effectLst/>
              </a:rPr>
              <a:t> – </a:t>
            </a:r>
            <a:r>
              <a:rPr kumimoji="0" lang="en-US" altLang="en-US" sz="2700" b="1" i="0" u="none" strike="noStrike" cap="none" normalizeH="0" baseline="0" dirty="0">
                <a:ln>
                  <a:noFill/>
                </a:ln>
                <a:solidFill>
                  <a:schemeClr val="tx1"/>
                </a:solidFill>
                <a:effectLst/>
              </a:rPr>
              <a:t>Bu Son </a:t>
            </a:r>
            <a:r>
              <a:rPr kumimoji="0" lang="en-US" altLang="en-US" sz="2700" b="1" i="0" u="none" strike="noStrike" cap="none" normalizeH="0" baseline="0" dirty="0" err="1">
                <a:ln>
                  <a:noFill/>
                </a:ln>
                <a:solidFill>
                  <a:schemeClr val="tx1"/>
                </a:solidFill>
                <a:effectLst/>
              </a:rPr>
              <a:t>Olsun</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err="1">
                <a:ln>
                  <a:noFill/>
                </a:ln>
                <a:solidFill>
                  <a:schemeClr val="tx1"/>
                </a:solidFill>
                <a:effectLst/>
              </a:rPr>
              <a:t>Karsu</a:t>
            </a:r>
            <a:r>
              <a:rPr kumimoji="0" lang="en-US" altLang="en-US" sz="2700" b="0" i="0" u="none" strike="noStrike" cap="none" normalizeH="0" baseline="0" dirty="0">
                <a:ln>
                  <a:noFill/>
                </a:ln>
                <a:solidFill>
                  <a:schemeClr val="tx1"/>
                </a:solidFill>
                <a:effectLst/>
              </a:rPr>
              <a:t> – </a:t>
            </a:r>
            <a:r>
              <a:rPr kumimoji="0" lang="en-US" altLang="en-US" sz="2700" b="1" i="0" u="none" strike="noStrike" cap="none" normalizeH="0" baseline="0" dirty="0" err="1">
                <a:ln>
                  <a:noFill/>
                </a:ln>
                <a:solidFill>
                  <a:schemeClr val="tx1"/>
                </a:solidFill>
                <a:effectLst/>
              </a:rPr>
              <a:t>Domates</a:t>
            </a:r>
            <a:r>
              <a:rPr kumimoji="0" lang="en-US" altLang="en-US" sz="2700" b="1" i="0" u="none" strike="noStrike" cap="none" normalizeH="0" baseline="0" dirty="0">
                <a:ln>
                  <a:noFill/>
                </a:ln>
                <a:solidFill>
                  <a:schemeClr val="tx1"/>
                </a:solidFill>
                <a:effectLst/>
              </a:rPr>
              <a:t> </a:t>
            </a:r>
            <a:r>
              <a:rPr kumimoji="0" lang="en-US" altLang="en-US" sz="2700" b="1" i="0" u="none" strike="noStrike" cap="none" normalizeH="0" baseline="0" dirty="0" err="1">
                <a:ln>
                  <a:noFill/>
                </a:ln>
                <a:solidFill>
                  <a:schemeClr val="tx1"/>
                </a:solidFill>
                <a:effectLst/>
              </a:rPr>
              <a:t>Biber</a:t>
            </a:r>
            <a:r>
              <a:rPr kumimoji="0" lang="en-US" altLang="en-US" sz="2700" b="1" i="0" u="none" strike="noStrike" cap="none" normalizeH="0" baseline="0" dirty="0">
                <a:ln>
                  <a:noFill/>
                </a:ln>
                <a:solidFill>
                  <a:schemeClr val="tx1"/>
                </a:solidFill>
                <a:effectLst/>
              </a:rPr>
              <a:t> </a:t>
            </a:r>
            <a:r>
              <a:rPr kumimoji="0" lang="en-US" altLang="en-US" sz="2700" b="1" i="0" u="none" strike="noStrike" cap="none" normalizeH="0" baseline="0" dirty="0" err="1">
                <a:ln>
                  <a:noFill/>
                </a:ln>
                <a:solidFill>
                  <a:schemeClr val="tx1"/>
                </a:solidFill>
                <a:effectLst/>
              </a:rPr>
              <a:t>Patlıcan</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err="1">
                <a:ln>
                  <a:noFill/>
                </a:ln>
                <a:solidFill>
                  <a:schemeClr val="tx1"/>
                </a:solidFill>
                <a:effectLst/>
              </a:rPr>
              <a:t>Karsu</a:t>
            </a:r>
            <a:r>
              <a:rPr kumimoji="0" lang="en-US" altLang="en-US" sz="2700" b="0" i="0" u="none" strike="noStrike" cap="none" normalizeH="0" baseline="0" dirty="0">
                <a:ln>
                  <a:noFill/>
                </a:ln>
                <a:solidFill>
                  <a:schemeClr val="tx1"/>
                </a:solidFill>
                <a:effectLst/>
              </a:rPr>
              <a:t> – </a:t>
            </a:r>
            <a:r>
              <a:rPr kumimoji="0" lang="en-US" altLang="en-US" sz="2700" b="1" i="0" u="none" strike="noStrike" cap="none" normalizeH="0" baseline="0" dirty="0" err="1">
                <a:ln>
                  <a:noFill/>
                </a:ln>
                <a:solidFill>
                  <a:schemeClr val="tx1"/>
                </a:solidFill>
                <a:effectLst/>
              </a:rPr>
              <a:t>Bırak</a:t>
            </a:r>
            <a:r>
              <a:rPr kumimoji="0" lang="en-US" altLang="en-US" sz="2700" b="1" i="0" u="none" strike="noStrike" cap="none" normalizeH="0" baseline="0" dirty="0">
                <a:ln>
                  <a:noFill/>
                </a:ln>
                <a:solidFill>
                  <a:schemeClr val="tx1"/>
                </a:solidFill>
                <a:effectLst/>
              </a:rPr>
              <a:t> Beni </a:t>
            </a:r>
            <a:r>
              <a:rPr kumimoji="0" lang="en-US" altLang="en-US" sz="2700" b="1" i="0" u="none" strike="noStrike" cap="none" normalizeH="0" baseline="0" dirty="0" err="1">
                <a:ln>
                  <a:noFill/>
                </a:ln>
                <a:solidFill>
                  <a:schemeClr val="tx1"/>
                </a:solidFill>
                <a:effectLst/>
              </a:rPr>
              <a:t>Böyle</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a:ln>
                  <a:noFill/>
                </a:ln>
                <a:solidFill>
                  <a:schemeClr val="tx1"/>
                </a:solidFill>
                <a:effectLst/>
              </a:rPr>
              <a:t>Candan </a:t>
            </a:r>
            <a:r>
              <a:rPr kumimoji="0" lang="en-US" altLang="en-US" sz="2700" b="0" i="0" u="none" strike="noStrike" cap="none" normalizeH="0" baseline="0" dirty="0" err="1">
                <a:ln>
                  <a:noFill/>
                </a:ln>
                <a:solidFill>
                  <a:schemeClr val="tx1"/>
                </a:solidFill>
                <a:effectLst/>
              </a:rPr>
              <a:t>Erçetin</a:t>
            </a:r>
            <a:r>
              <a:rPr kumimoji="0" lang="en-US" altLang="en-US" sz="2700" b="0" i="0" u="none" strike="noStrike" cap="none" normalizeH="0" baseline="0" dirty="0">
                <a:ln>
                  <a:noFill/>
                </a:ln>
                <a:solidFill>
                  <a:schemeClr val="tx1"/>
                </a:solidFill>
                <a:effectLst/>
              </a:rPr>
              <a:t> – </a:t>
            </a:r>
            <a:r>
              <a:rPr kumimoji="0" lang="en-US" altLang="en-US" sz="2700" b="1" i="0" u="none" strike="noStrike" cap="none" normalizeH="0" baseline="0" dirty="0">
                <a:ln>
                  <a:noFill/>
                </a:ln>
                <a:solidFill>
                  <a:schemeClr val="tx1"/>
                </a:solidFill>
                <a:effectLst/>
              </a:rPr>
              <a:t>Bahar</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a:ln>
                  <a:noFill/>
                </a:ln>
                <a:solidFill>
                  <a:schemeClr val="tx1"/>
                </a:solidFill>
                <a:effectLst/>
              </a:rPr>
              <a:t>Tarkan – </a:t>
            </a:r>
            <a:r>
              <a:rPr kumimoji="0" lang="en-US" altLang="en-US" sz="2700" b="1" i="0" u="none" strike="noStrike" cap="none" normalizeH="0" baseline="0" dirty="0">
                <a:ln>
                  <a:noFill/>
                </a:ln>
                <a:solidFill>
                  <a:schemeClr val="tx1"/>
                </a:solidFill>
                <a:effectLst/>
              </a:rPr>
              <a:t>Bir </a:t>
            </a:r>
            <a:r>
              <a:rPr kumimoji="0" lang="en-US" altLang="en-US" sz="2700" b="1" i="0" u="none" strike="noStrike" cap="none" normalizeH="0" baseline="0" dirty="0" err="1">
                <a:ln>
                  <a:noFill/>
                </a:ln>
                <a:solidFill>
                  <a:schemeClr val="tx1"/>
                </a:solidFill>
                <a:effectLst/>
              </a:rPr>
              <a:t>Oluruz</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err="1">
                <a:ln>
                  <a:noFill/>
                </a:ln>
                <a:solidFill>
                  <a:schemeClr val="tx1"/>
                </a:solidFill>
                <a:effectLst/>
              </a:rPr>
              <a:t>Teoman</a:t>
            </a:r>
            <a:r>
              <a:rPr kumimoji="0" lang="en-US" altLang="en-US" sz="2700" b="0" i="0" u="none" strike="noStrike" cap="none" normalizeH="0" baseline="0" dirty="0">
                <a:ln>
                  <a:noFill/>
                </a:ln>
                <a:solidFill>
                  <a:schemeClr val="tx1"/>
                </a:solidFill>
                <a:effectLst/>
              </a:rPr>
              <a:t> – </a:t>
            </a:r>
            <a:r>
              <a:rPr kumimoji="0" lang="en-US" altLang="en-US" sz="2700" b="1" i="0" u="none" strike="noStrike" cap="none" normalizeH="0" baseline="0" dirty="0">
                <a:ln>
                  <a:noFill/>
                </a:ln>
                <a:solidFill>
                  <a:schemeClr val="tx1"/>
                </a:solidFill>
                <a:effectLst/>
              </a:rPr>
              <a:t>Kupa </a:t>
            </a:r>
            <a:r>
              <a:rPr kumimoji="0" lang="en-US" altLang="en-US" sz="2700" b="1" i="0" u="none" strike="noStrike" cap="none" normalizeH="0" baseline="0" dirty="0" err="1">
                <a:ln>
                  <a:noFill/>
                </a:ln>
                <a:solidFill>
                  <a:schemeClr val="tx1"/>
                </a:solidFill>
                <a:effectLst/>
              </a:rPr>
              <a:t>Kızı</a:t>
            </a:r>
            <a:r>
              <a:rPr kumimoji="0" lang="en-US" altLang="en-US" sz="2700" b="1" i="0" u="none" strike="noStrike" cap="none" normalizeH="0" baseline="0" dirty="0">
                <a:ln>
                  <a:noFill/>
                </a:ln>
                <a:solidFill>
                  <a:schemeClr val="tx1"/>
                </a:solidFill>
                <a:effectLst/>
              </a:rPr>
              <a:t> ve Sinek </a:t>
            </a:r>
            <a:r>
              <a:rPr kumimoji="0" lang="en-US" altLang="en-US" sz="2700" b="1" i="0" u="none" strike="noStrike" cap="none" normalizeH="0" baseline="0" dirty="0" err="1">
                <a:ln>
                  <a:noFill/>
                </a:ln>
                <a:solidFill>
                  <a:schemeClr val="tx1"/>
                </a:solidFill>
                <a:effectLst/>
              </a:rPr>
              <a:t>Valesi</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err="1">
                <a:ln>
                  <a:noFill/>
                </a:ln>
                <a:solidFill>
                  <a:schemeClr val="tx1"/>
                </a:solidFill>
                <a:effectLst/>
              </a:rPr>
              <a:t>Sertab</a:t>
            </a:r>
            <a:r>
              <a:rPr kumimoji="0" lang="en-US" altLang="en-US" sz="2700" b="0" i="0" u="none" strike="noStrike" cap="none" normalizeH="0" baseline="0" dirty="0">
                <a:ln>
                  <a:noFill/>
                </a:ln>
                <a:solidFill>
                  <a:schemeClr val="tx1"/>
                </a:solidFill>
                <a:effectLst/>
              </a:rPr>
              <a:t> </a:t>
            </a:r>
            <a:r>
              <a:rPr kumimoji="0" lang="en-US" altLang="en-US" sz="2700" b="0" i="0" u="none" strike="noStrike" cap="none" normalizeH="0" baseline="0" dirty="0" err="1">
                <a:ln>
                  <a:noFill/>
                </a:ln>
                <a:solidFill>
                  <a:schemeClr val="tx1"/>
                </a:solidFill>
                <a:effectLst/>
              </a:rPr>
              <a:t>Erener</a:t>
            </a:r>
            <a:r>
              <a:rPr kumimoji="0" lang="en-US" altLang="en-US" sz="2700" b="0" i="0" u="none" strike="noStrike" cap="none" normalizeH="0" baseline="0" dirty="0">
                <a:ln>
                  <a:noFill/>
                </a:ln>
                <a:solidFill>
                  <a:schemeClr val="tx1"/>
                </a:solidFill>
                <a:effectLst/>
              </a:rPr>
              <a:t> &amp; Sezen Aksu &amp; Levent </a:t>
            </a:r>
            <a:r>
              <a:rPr kumimoji="0" lang="en-US" altLang="en-US" sz="2700" b="0" i="0" u="none" strike="noStrike" cap="none" normalizeH="0" baseline="0" dirty="0" err="1">
                <a:ln>
                  <a:noFill/>
                </a:ln>
                <a:solidFill>
                  <a:schemeClr val="tx1"/>
                </a:solidFill>
                <a:effectLst/>
              </a:rPr>
              <a:t>Yüksel</a:t>
            </a:r>
            <a:r>
              <a:rPr kumimoji="0" lang="en-US" altLang="en-US" sz="2700" b="0" i="0" u="none" strike="noStrike" cap="none" normalizeH="0" baseline="0" dirty="0">
                <a:ln>
                  <a:noFill/>
                </a:ln>
                <a:solidFill>
                  <a:schemeClr val="tx1"/>
                </a:solidFill>
                <a:effectLst/>
              </a:rPr>
              <a:t> – </a:t>
            </a:r>
            <a:r>
              <a:rPr kumimoji="0" lang="en-US" altLang="en-US" sz="2700" b="1" i="0" u="none" strike="noStrike" cap="none" normalizeH="0" baseline="0" dirty="0" err="1">
                <a:ln>
                  <a:noFill/>
                </a:ln>
                <a:solidFill>
                  <a:schemeClr val="tx1"/>
                </a:solidFill>
                <a:effectLst/>
              </a:rPr>
              <a:t>Masal</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err="1">
                <a:ln>
                  <a:noFill/>
                </a:ln>
                <a:solidFill>
                  <a:schemeClr val="tx1"/>
                </a:solidFill>
                <a:effectLst/>
              </a:rPr>
              <a:t>Yaşar</a:t>
            </a:r>
            <a:r>
              <a:rPr kumimoji="0" lang="en-US" altLang="en-US" sz="2700" b="0" i="0" u="none" strike="noStrike" cap="none" normalizeH="0" baseline="0" dirty="0">
                <a:ln>
                  <a:noFill/>
                </a:ln>
                <a:solidFill>
                  <a:schemeClr val="tx1"/>
                </a:solidFill>
                <a:effectLst/>
              </a:rPr>
              <a:t> – </a:t>
            </a:r>
            <a:r>
              <a:rPr kumimoji="0" lang="en-US" altLang="en-US" sz="2700" b="1" i="0" u="none" strike="noStrike" cap="none" normalizeH="0" baseline="0" dirty="0" err="1">
                <a:ln>
                  <a:noFill/>
                </a:ln>
                <a:solidFill>
                  <a:schemeClr val="tx1"/>
                </a:solidFill>
                <a:effectLst/>
              </a:rPr>
              <a:t>Kumralım</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err="1">
                <a:ln>
                  <a:noFill/>
                </a:ln>
                <a:solidFill>
                  <a:schemeClr val="tx1"/>
                </a:solidFill>
                <a:effectLst/>
              </a:rPr>
              <a:t>Hande</a:t>
            </a:r>
            <a:r>
              <a:rPr kumimoji="0" lang="en-US" altLang="en-US" sz="2700" b="0" i="0" u="none" strike="noStrike" cap="none" normalizeH="0" baseline="0" dirty="0">
                <a:ln>
                  <a:noFill/>
                </a:ln>
                <a:solidFill>
                  <a:schemeClr val="tx1"/>
                </a:solidFill>
                <a:effectLst/>
              </a:rPr>
              <a:t> Yener – </a:t>
            </a:r>
            <a:r>
              <a:rPr kumimoji="0" lang="en-US" altLang="en-US" sz="2700" b="1" i="0" u="none" strike="noStrike" cap="none" normalizeH="0" baseline="0" dirty="0" err="1">
                <a:ln>
                  <a:noFill/>
                </a:ln>
                <a:solidFill>
                  <a:schemeClr val="tx1"/>
                </a:solidFill>
                <a:effectLst/>
              </a:rPr>
              <a:t>Kırmızı</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err="1">
                <a:ln>
                  <a:noFill/>
                </a:ln>
                <a:solidFill>
                  <a:schemeClr val="tx1"/>
                </a:solidFill>
                <a:effectLst/>
              </a:rPr>
              <a:t>Selda</a:t>
            </a:r>
            <a:r>
              <a:rPr kumimoji="0" lang="en-US" altLang="en-US" sz="2700" b="0" i="0" u="none" strike="noStrike" cap="none" normalizeH="0" baseline="0" dirty="0">
                <a:ln>
                  <a:noFill/>
                </a:ln>
                <a:solidFill>
                  <a:schemeClr val="tx1"/>
                </a:solidFill>
                <a:effectLst/>
              </a:rPr>
              <a:t> </a:t>
            </a:r>
            <a:r>
              <a:rPr kumimoji="0" lang="en-US" altLang="en-US" sz="2700" b="0" i="0" u="none" strike="noStrike" cap="none" normalizeH="0" baseline="0" dirty="0" err="1">
                <a:ln>
                  <a:noFill/>
                </a:ln>
                <a:solidFill>
                  <a:schemeClr val="tx1"/>
                </a:solidFill>
                <a:effectLst/>
              </a:rPr>
              <a:t>Bağcan</a:t>
            </a:r>
            <a:r>
              <a:rPr kumimoji="0" lang="en-US" altLang="en-US" sz="2700" b="0" i="0" u="none" strike="noStrike" cap="none" normalizeH="0" baseline="0" dirty="0">
                <a:ln>
                  <a:noFill/>
                </a:ln>
                <a:solidFill>
                  <a:schemeClr val="tx1"/>
                </a:solidFill>
                <a:effectLst/>
              </a:rPr>
              <a:t> – </a:t>
            </a:r>
            <a:r>
              <a:rPr kumimoji="0" lang="en-US" altLang="en-US" sz="2700" b="1" i="0" u="none" strike="noStrike" cap="none" normalizeH="0" baseline="0" dirty="0">
                <a:ln>
                  <a:noFill/>
                </a:ln>
                <a:solidFill>
                  <a:schemeClr val="tx1"/>
                </a:solidFill>
                <a:effectLst/>
              </a:rPr>
              <a:t>O </a:t>
            </a:r>
            <a:r>
              <a:rPr kumimoji="0" lang="en-US" altLang="en-US" sz="2700" b="1" i="0" u="none" strike="noStrike" cap="none" normalizeH="0" baseline="0" dirty="0" err="1">
                <a:ln>
                  <a:noFill/>
                </a:ln>
                <a:solidFill>
                  <a:schemeClr val="tx1"/>
                </a:solidFill>
                <a:effectLst/>
              </a:rPr>
              <a:t>Günler</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a:ln>
                  <a:noFill/>
                </a:ln>
                <a:solidFill>
                  <a:schemeClr val="tx1"/>
                </a:solidFill>
                <a:effectLst/>
              </a:rPr>
              <a:t>Athena – </a:t>
            </a:r>
            <a:r>
              <a:rPr kumimoji="0" lang="en-US" altLang="en-US" sz="2700" b="1" i="0" u="none" strike="noStrike" cap="none" normalizeH="0" baseline="0" dirty="0" err="1">
                <a:ln>
                  <a:noFill/>
                </a:ln>
                <a:solidFill>
                  <a:schemeClr val="tx1"/>
                </a:solidFill>
                <a:effectLst/>
              </a:rPr>
              <a:t>Serseri</a:t>
            </a:r>
            <a:r>
              <a:rPr kumimoji="0" lang="en-US" altLang="en-US" sz="2700" b="1" i="0" u="none" strike="noStrike" cap="none" normalizeH="0" baseline="0" dirty="0">
                <a:ln>
                  <a:noFill/>
                </a:ln>
                <a:solidFill>
                  <a:schemeClr val="tx1"/>
                </a:solidFill>
                <a:effectLst/>
              </a:rPr>
              <a:t> </a:t>
            </a:r>
            <a:r>
              <a:rPr kumimoji="0" lang="en-US" altLang="en-US" sz="2700" b="1" i="0" u="none" strike="noStrike" cap="none" normalizeH="0" baseline="0" dirty="0" err="1">
                <a:ln>
                  <a:noFill/>
                </a:ln>
                <a:solidFill>
                  <a:schemeClr val="tx1"/>
                </a:solidFill>
                <a:effectLst/>
              </a:rPr>
              <a:t>Mayın</a:t>
            </a:r>
            <a:endParaRPr kumimoji="0" lang="en-US" altLang="en-US" sz="2700" b="1"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700" b="0" i="0" u="none" strike="noStrike" cap="none" normalizeH="0" baseline="0" dirty="0" err="1">
                <a:ln>
                  <a:noFill/>
                </a:ln>
                <a:solidFill>
                  <a:schemeClr val="tx1"/>
                </a:solidFill>
                <a:effectLst/>
              </a:rPr>
              <a:t>Jülide</a:t>
            </a:r>
            <a:r>
              <a:rPr kumimoji="0" lang="en-US" altLang="en-US" sz="2700" b="0" i="0" u="none" strike="noStrike" cap="none" normalizeH="0" baseline="0" dirty="0">
                <a:ln>
                  <a:noFill/>
                </a:ln>
                <a:solidFill>
                  <a:schemeClr val="tx1"/>
                </a:solidFill>
                <a:effectLst/>
              </a:rPr>
              <a:t> </a:t>
            </a:r>
            <a:r>
              <a:rPr kumimoji="0" lang="en-US" altLang="en-US" sz="2700" b="0" i="0" u="none" strike="noStrike" cap="none" normalizeH="0" baseline="0" dirty="0" err="1">
                <a:ln>
                  <a:noFill/>
                </a:ln>
                <a:solidFill>
                  <a:schemeClr val="tx1"/>
                </a:solidFill>
                <a:effectLst/>
              </a:rPr>
              <a:t>Özçelik</a:t>
            </a:r>
            <a:r>
              <a:rPr kumimoji="0" lang="en-US" altLang="en-US" sz="2700" b="0" i="0" u="none" strike="noStrike" cap="none" normalizeH="0" baseline="0" dirty="0">
                <a:ln>
                  <a:noFill/>
                </a:ln>
                <a:solidFill>
                  <a:schemeClr val="tx1"/>
                </a:solidFill>
                <a:effectLst/>
              </a:rPr>
              <a:t> – </a:t>
            </a:r>
            <a:r>
              <a:rPr kumimoji="0" lang="en-US" altLang="en-US" sz="2700" b="1" i="0" u="none" strike="noStrike" cap="none" normalizeH="0" baseline="0" dirty="0">
                <a:ln>
                  <a:noFill/>
                </a:ln>
                <a:solidFill>
                  <a:schemeClr val="tx1"/>
                </a:solidFill>
                <a:effectLst/>
              </a:rPr>
              <a:t>Zaman </a:t>
            </a:r>
          </a:p>
        </p:txBody>
      </p:sp>
      <p:pic>
        <p:nvPicPr>
          <p:cNvPr id="6" name="Graphic 5" descr="Disk jockey female with solid fill">
            <a:extLst>
              <a:ext uri="{FF2B5EF4-FFF2-40B4-BE49-F238E27FC236}">
                <a16:creationId xmlns:a16="http://schemas.microsoft.com/office/drawing/2014/main" id="{26D85316-2A34-176E-ECF8-4979B7D834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37515" y="3341594"/>
            <a:ext cx="3738822" cy="3738822"/>
          </a:xfrm>
          <a:prstGeom prst="rect">
            <a:avLst/>
          </a:prstGeom>
        </p:spPr>
      </p:pic>
      <p:pic>
        <p:nvPicPr>
          <p:cNvPr id="8" name="Graphic 7" descr="Dancing with solid fill">
            <a:extLst>
              <a:ext uri="{FF2B5EF4-FFF2-40B4-BE49-F238E27FC236}">
                <a16:creationId xmlns:a16="http://schemas.microsoft.com/office/drawing/2014/main" id="{48EDB73B-F8D9-EB93-56BC-15B10FDFB8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56107" y="1096593"/>
            <a:ext cx="2998763" cy="2998763"/>
          </a:xfrm>
          <a:prstGeom prst="rect">
            <a:avLst/>
          </a:prstGeom>
        </p:spPr>
      </p:pic>
    </p:spTree>
    <p:extLst>
      <p:ext uri="{BB962C8B-B14F-4D97-AF65-F5344CB8AC3E}">
        <p14:creationId xmlns:p14="http://schemas.microsoft.com/office/powerpoint/2010/main" val="1274945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Rectangle 5137">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4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42" name="Oval 5141">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44" name="Arc 5143">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1C71E8-E3AD-A1AD-2817-A6306AC8E674}"/>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dirty="0">
                <a:solidFill>
                  <a:srgbClr val="993366"/>
                </a:solidFill>
                <a:latin typeface="+mj-lt"/>
                <a:ea typeface="+mj-ea"/>
                <a:cs typeface="+mj-cs"/>
              </a:rPr>
              <a:t>DISCUSSION</a:t>
            </a:r>
          </a:p>
        </p:txBody>
      </p:sp>
      <p:sp>
        <p:nvSpPr>
          <p:cNvPr id="4" name="AutoShape 2" descr="How effective is Think Pair Share? | Durrington Research School">
            <a:extLst>
              <a:ext uri="{FF2B5EF4-FFF2-40B4-BE49-F238E27FC236}">
                <a16:creationId xmlns:a16="http://schemas.microsoft.com/office/drawing/2014/main" id="{EC7F5BC8-BF43-354F-8279-5487798515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343403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2D0B8"/>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Content Placeholder 2">
            <a:extLst>
              <a:ext uri="{FF2B5EF4-FFF2-40B4-BE49-F238E27FC236}">
                <a16:creationId xmlns:a16="http://schemas.microsoft.com/office/drawing/2014/main" id="{842CB578-33B6-5C18-A325-3D28DA980FE6}"/>
              </a:ext>
            </a:extLst>
          </p:cNvPr>
          <p:cNvSpPr txBox="1">
            <a:spLocks/>
          </p:cNvSpPr>
          <p:nvPr/>
        </p:nvSpPr>
        <p:spPr>
          <a:xfrm>
            <a:off x="339436" y="228600"/>
            <a:ext cx="11513127" cy="6400800"/>
          </a:xfrm>
          <a:prstGeom prst="rect">
            <a:avLst/>
          </a:prstGeom>
          <a:solidFill>
            <a:srgbClr val="F1F4F3"/>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60000"/>
              </a:lnSpc>
              <a:buFont typeface="Wingdings" panose="05000000000000000000" pitchFamily="2" charset="2"/>
              <a:buChar char="q"/>
            </a:pPr>
            <a:endParaRPr lang="en-US" sz="1600" dirty="0"/>
          </a:p>
        </p:txBody>
      </p:sp>
      <p:graphicFrame>
        <p:nvGraphicFramePr>
          <p:cNvPr id="8" name="Diagram 7">
            <a:extLst>
              <a:ext uri="{FF2B5EF4-FFF2-40B4-BE49-F238E27FC236}">
                <a16:creationId xmlns:a16="http://schemas.microsoft.com/office/drawing/2014/main" id="{324420BD-FE4B-C263-DFF7-3C1323E950F5}"/>
              </a:ext>
            </a:extLst>
          </p:cNvPr>
          <p:cNvGraphicFramePr/>
          <p:nvPr>
            <p:extLst>
              <p:ext uri="{D42A27DB-BD31-4B8C-83A1-F6EECF244321}">
                <p14:modId xmlns:p14="http://schemas.microsoft.com/office/powerpoint/2010/main" val="327427851"/>
              </p:ext>
            </p:extLst>
          </p:nvPr>
        </p:nvGraphicFramePr>
        <p:xfrm>
          <a:off x="1237129" y="567668"/>
          <a:ext cx="10255624" cy="5510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79197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Chat with solid fill">
            <a:extLst>
              <a:ext uri="{FF2B5EF4-FFF2-40B4-BE49-F238E27FC236}">
                <a16:creationId xmlns:a16="http://schemas.microsoft.com/office/drawing/2014/main" id="{B9654C66-5416-1E57-0359-00278B61910C}"/>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5640572" y="379900"/>
            <a:ext cx="5608830" cy="5608830"/>
          </a:xfrm>
          <a:prstGeom prst="rect">
            <a:avLst/>
          </a:prstGeom>
        </p:spPr>
      </p:pic>
      <p:sp>
        <p:nvSpPr>
          <p:cNvPr id="8" name="TextBox 7">
            <a:extLst>
              <a:ext uri="{FF2B5EF4-FFF2-40B4-BE49-F238E27FC236}">
                <a16:creationId xmlns:a16="http://schemas.microsoft.com/office/drawing/2014/main" id="{984F82B9-5F1E-3F22-376E-A4B1E5D59B1D}"/>
              </a:ext>
            </a:extLst>
          </p:cNvPr>
          <p:cNvSpPr txBox="1"/>
          <p:nvPr/>
        </p:nvSpPr>
        <p:spPr>
          <a:xfrm>
            <a:off x="171704" y="2214819"/>
            <a:ext cx="5043191" cy="193899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lang="en-US" altLang="en-US" sz="6000" dirty="0">
                <a:solidFill>
                  <a:srgbClr val="993366"/>
                </a:solidFill>
                <a:latin typeface="+mj-lt"/>
                <a:ea typeface="+mj-ea"/>
                <a:cs typeface="+mj-cs"/>
              </a:rPr>
              <a:t>Any Questions?</a:t>
            </a:r>
          </a:p>
        </p:txBody>
      </p:sp>
    </p:spTree>
    <p:extLst>
      <p:ext uri="{BB962C8B-B14F-4D97-AF65-F5344CB8AC3E}">
        <p14:creationId xmlns:p14="http://schemas.microsoft.com/office/powerpoint/2010/main" val="4116147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69007781-1AEE-4FE2-8527-FF7B46F123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3" name="Rectangle 12">
              <a:extLst>
                <a:ext uri="{FF2B5EF4-FFF2-40B4-BE49-F238E27FC236}">
                  <a16:creationId xmlns:a16="http://schemas.microsoft.com/office/drawing/2014/main" id="{0E7F342F-8F86-41FC-A9DE-865B16F50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FA5174A-CE0B-42D0-8DA3-4E995C092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DE35DE37-E5F4-4D1E-8AE0-8A7D46F3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990600"/>
            <a:ext cx="99060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8D584BB-7D11-D5C2-43F9-32FD2DCFEB6E}"/>
              </a:ext>
            </a:extLst>
          </p:cNvPr>
          <p:cNvSpPr>
            <a:spLocks noGrp="1"/>
          </p:cNvSpPr>
          <p:nvPr>
            <p:ph type="title"/>
          </p:nvPr>
        </p:nvSpPr>
        <p:spPr>
          <a:xfrm>
            <a:off x="2622872" y="1128303"/>
            <a:ext cx="6781800" cy="1752600"/>
          </a:xfrm>
        </p:spPr>
        <p:txBody>
          <a:bodyPr vert="horz" lIns="91440" tIns="45720" rIns="91440" bIns="45720" rtlCol="0" anchor="t">
            <a:normAutofit/>
          </a:bodyPr>
          <a:lstStyle/>
          <a:p>
            <a:r>
              <a:rPr lang="en-US" sz="6000" dirty="0">
                <a:solidFill>
                  <a:srgbClr val="993366"/>
                </a:solidFill>
              </a:rPr>
              <a:t>Thank you!</a:t>
            </a:r>
            <a:endParaRPr lang="en-US" sz="6000" kern="1200" dirty="0">
              <a:solidFill>
                <a:srgbClr val="993366"/>
              </a:solidFill>
              <a:latin typeface="+mj-lt"/>
              <a:ea typeface="+mj-ea"/>
              <a:cs typeface="+mj-cs"/>
            </a:endParaRPr>
          </a:p>
        </p:txBody>
      </p:sp>
      <p:pic>
        <p:nvPicPr>
          <p:cNvPr id="4" name="Picture 3">
            <a:extLst>
              <a:ext uri="{FF2B5EF4-FFF2-40B4-BE49-F238E27FC236}">
                <a16:creationId xmlns:a16="http://schemas.microsoft.com/office/drawing/2014/main" id="{E38A03E7-D363-8950-0B46-5C223F5CFD63}"/>
              </a:ext>
            </a:extLst>
          </p:cNvPr>
          <p:cNvPicPr>
            <a:picLocks noChangeAspect="1"/>
          </p:cNvPicPr>
          <p:nvPr/>
        </p:nvPicPr>
        <p:blipFill>
          <a:blip r:embed="rId2"/>
          <a:srcRect l="1731" r="6119" b="10117"/>
          <a:stretch/>
        </p:blipFill>
        <p:spPr>
          <a:xfrm>
            <a:off x="673739" y="2260484"/>
            <a:ext cx="4824720" cy="2133600"/>
          </a:xfrm>
          <a:prstGeom prst="rect">
            <a:avLst/>
          </a:prstGeom>
        </p:spPr>
      </p:pic>
      <p:sp>
        <p:nvSpPr>
          <p:cNvPr id="6" name="Title 1">
            <a:extLst>
              <a:ext uri="{FF2B5EF4-FFF2-40B4-BE49-F238E27FC236}">
                <a16:creationId xmlns:a16="http://schemas.microsoft.com/office/drawing/2014/main" id="{D0B46E3B-14F7-24B1-2535-228391B71F3A}"/>
              </a:ext>
            </a:extLst>
          </p:cNvPr>
          <p:cNvSpPr txBox="1">
            <a:spLocks/>
          </p:cNvSpPr>
          <p:nvPr/>
        </p:nvSpPr>
        <p:spPr>
          <a:xfrm>
            <a:off x="457201" y="4458567"/>
            <a:ext cx="9681882" cy="7398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A358CA"/>
                </a:solidFill>
                <a:hlinkClick r:id="rId3">
                  <a:extLst>
                    <a:ext uri="{A12FA001-AC4F-418D-AE19-62706E023703}">
                      <ahyp:hlinkClr xmlns:ahyp="http://schemas.microsoft.com/office/drawing/2018/hyperlinkcolor" val="tx"/>
                    </a:ext>
                  </a:extLst>
                </a:hlinkClick>
              </a:rPr>
              <a:t>LinkedIn: </a:t>
            </a:r>
            <a:r>
              <a:rPr lang="en-US" dirty="0">
                <a:solidFill>
                  <a:schemeClr val="accent6">
                    <a:lumMod val="75000"/>
                  </a:schemeClr>
                </a:solidFill>
                <a:hlinkClick r:id="rId3">
                  <a:extLst>
                    <a:ext uri="{A12FA001-AC4F-418D-AE19-62706E023703}">
                      <ahyp:hlinkClr xmlns:ahyp="http://schemas.microsoft.com/office/drawing/2018/hyperlinkcolor" val="tx"/>
                    </a:ext>
                  </a:extLst>
                </a:hlinkClick>
              </a:rPr>
              <a:t>Damla Sonmez</a:t>
            </a:r>
            <a:endParaRPr lang="en-US" dirty="0">
              <a:solidFill>
                <a:schemeClr val="accent6">
                  <a:lumMod val="75000"/>
                </a:schemeClr>
              </a:solidFill>
            </a:endParaRPr>
          </a:p>
        </p:txBody>
      </p:sp>
      <p:pic>
        <p:nvPicPr>
          <p:cNvPr id="8" name="Picture 7">
            <a:extLst>
              <a:ext uri="{FF2B5EF4-FFF2-40B4-BE49-F238E27FC236}">
                <a16:creationId xmlns:a16="http://schemas.microsoft.com/office/drawing/2014/main" id="{BFE53070-AD8B-564B-CA23-23299E1C5718}"/>
              </a:ext>
            </a:extLst>
          </p:cNvPr>
          <p:cNvPicPr>
            <a:picLocks noChangeAspect="1"/>
          </p:cNvPicPr>
          <p:nvPr/>
        </p:nvPicPr>
        <p:blipFill>
          <a:blip r:embed="rId4"/>
          <a:srcRect l="13121" t="6636" r="7280"/>
          <a:stretch/>
        </p:blipFill>
        <p:spPr>
          <a:xfrm>
            <a:off x="5598454" y="2303648"/>
            <a:ext cx="4276165" cy="2152098"/>
          </a:xfrm>
          <a:prstGeom prst="rect">
            <a:avLst/>
          </a:prstGeom>
        </p:spPr>
      </p:pic>
      <p:sp>
        <p:nvSpPr>
          <p:cNvPr id="9" name="Title 1">
            <a:extLst>
              <a:ext uri="{FF2B5EF4-FFF2-40B4-BE49-F238E27FC236}">
                <a16:creationId xmlns:a16="http://schemas.microsoft.com/office/drawing/2014/main" id="{7FFDBE21-10E6-FEBC-CFEE-B0DE31C06B3D}"/>
              </a:ext>
            </a:extLst>
          </p:cNvPr>
          <p:cNvSpPr txBox="1">
            <a:spLocks/>
          </p:cNvSpPr>
          <p:nvPr/>
        </p:nvSpPr>
        <p:spPr>
          <a:xfrm>
            <a:off x="355858" y="5000651"/>
            <a:ext cx="9681882" cy="7398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A358CA"/>
                </a:solidFill>
                <a:hlinkClick r:id="rId5">
                  <a:extLst>
                    <a:ext uri="{A12FA001-AC4F-418D-AE19-62706E023703}">
                      <ahyp:hlinkClr xmlns:ahyp="http://schemas.microsoft.com/office/drawing/2018/hyperlinkcolor" val="tx"/>
                    </a:ext>
                  </a:extLst>
                </a:hlinkClick>
              </a:rPr>
              <a:t>Instagram: </a:t>
            </a:r>
            <a:r>
              <a:rPr lang="en-US" sz="4000" dirty="0" err="1">
                <a:solidFill>
                  <a:schemeClr val="accent6">
                    <a:lumMod val="75000"/>
                  </a:schemeClr>
                </a:solidFill>
                <a:hlinkClick r:id="rId5">
                  <a:extLst>
                    <a:ext uri="{A12FA001-AC4F-418D-AE19-62706E023703}">
                      <ahyp:hlinkClr xmlns:ahyp="http://schemas.microsoft.com/office/drawing/2018/hyperlinkcolor" val="tx"/>
                    </a:ext>
                  </a:extLst>
                </a:hlinkClick>
              </a:rPr>
              <a:t>phdamla</a:t>
            </a:r>
            <a:endParaRPr lang="en-US" sz="4000" dirty="0">
              <a:solidFill>
                <a:schemeClr val="accent6">
                  <a:lumMod val="75000"/>
                </a:schemeClr>
              </a:solidFill>
            </a:endParaRPr>
          </a:p>
        </p:txBody>
      </p:sp>
      <p:pic>
        <p:nvPicPr>
          <p:cNvPr id="5" name="Graphic 4" descr="Bass clef with solid fill">
            <a:extLst>
              <a:ext uri="{FF2B5EF4-FFF2-40B4-BE49-F238E27FC236}">
                <a16:creationId xmlns:a16="http://schemas.microsoft.com/office/drawing/2014/main" id="{82E578D4-24D4-4BB4-8EDB-D7EFBB7884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70865" y="1262364"/>
            <a:ext cx="914400" cy="914400"/>
          </a:xfrm>
          <a:prstGeom prst="rect">
            <a:avLst/>
          </a:prstGeom>
        </p:spPr>
      </p:pic>
      <p:pic>
        <p:nvPicPr>
          <p:cNvPr id="7" name="Graphic 6" descr="Bass clef with solid fill">
            <a:extLst>
              <a:ext uri="{FF2B5EF4-FFF2-40B4-BE49-F238E27FC236}">
                <a16:creationId xmlns:a16="http://schemas.microsoft.com/office/drawing/2014/main" id="{F8F96675-A750-A9F6-2BBE-17886E9D00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913813" y="1262364"/>
            <a:ext cx="914400" cy="914400"/>
          </a:xfrm>
          <a:prstGeom prst="rect">
            <a:avLst/>
          </a:prstGeom>
        </p:spPr>
      </p:pic>
    </p:spTree>
    <p:extLst>
      <p:ext uri="{BB962C8B-B14F-4D97-AF65-F5344CB8AC3E}">
        <p14:creationId xmlns:p14="http://schemas.microsoft.com/office/powerpoint/2010/main" val="3057659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424F4E-2FCD-9623-B6E8-31AD68061D00}"/>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36" name="Rectangle 35">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49190-C7DA-5177-F899-FF68FC5712C4}"/>
              </a:ext>
            </a:extLst>
          </p:cNvPr>
          <p:cNvSpPr>
            <a:spLocks noGrp="1"/>
          </p:cNvSpPr>
          <p:nvPr>
            <p:ph type="title"/>
          </p:nvPr>
        </p:nvSpPr>
        <p:spPr>
          <a:xfrm>
            <a:off x="988004" y="1005754"/>
            <a:ext cx="4008586" cy="4680583"/>
          </a:xfrm>
        </p:spPr>
        <p:txBody>
          <a:bodyPr vert="horz" lIns="91440" tIns="45720" rIns="91440" bIns="45720" rtlCol="0" anchor="ctr">
            <a:normAutofit/>
          </a:bodyPr>
          <a:lstStyle/>
          <a:p>
            <a:r>
              <a:rPr lang="en-US" sz="5200" kern="1200" dirty="0">
                <a:solidFill>
                  <a:schemeClr val="accent6">
                    <a:lumMod val="75000"/>
                  </a:schemeClr>
                </a:solidFill>
                <a:latin typeface="+mj-lt"/>
                <a:ea typeface="+mj-ea"/>
                <a:cs typeface="+mj-cs"/>
              </a:rPr>
              <a:t>Why I will Always Play Turkish Music?</a:t>
            </a:r>
          </a:p>
        </p:txBody>
      </p:sp>
      <p:sp>
        <p:nvSpPr>
          <p:cNvPr id="7" name="Content Placeholder 6">
            <a:extLst>
              <a:ext uri="{FF2B5EF4-FFF2-40B4-BE49-F238E27FC236}">
                <a16:creationId xmlns:a16="http://schemas.microsoft.com/office/drawing/2014/main" id="{FD2290FC-62D5-19F2-9178-FE74A4E42114}"/>
              </a:ext>
            </a:extLst>
          </p:cNvPr>
          <p:cNvSpPr>
            <a:spLocks noGrp="1"/>
          </p:cNvSpPr>
          <p:nvPr>
            <p:ph idx="1"/>
          </p:nvPr>
        </p:nvSpPr>
        <p:spPr>
          <a:xfrm>
            <a:off x="5135219" y="842682"/>
            <a:ext cx="6369368" cy="5138361"/>
          </a:xfrm>
          <a:solidFill>
            <a:schemeClr val="bg1">
              <a:lumMod val="85000"/>
            </a:schemeClr>
          </a:solidFill>
        </p:spPr>
        <p:txBody>
          <a:bodyPr vert="horz" lIns="91440" tIns="45720" rIns="91440" bIns="45720" rtlCol="0" anchor="ctr">
            <a:normAutofit/>
          </a:bodyPr>
          <a:lstStyle/>
          <a:p>
            <a:pPr fontAlgn="base">
              <a:spcAft>
                <a:spcPts val="800"/>
              </a:spcAft>
              <a:buClrTx/>
              <a:buSzTx/>
              <a:buFont typeface="Wingdings" panose="05000000000000000000" pitchFamily="2" charset="2"/>
              <a:buChar char="§"/>
              <a:tabLst>
                <a:tab pos="228600" algn="l"/>
                <a:tab pos="685800" algn="l"/>
                <a:tab pos="1143000" algn="l"/>
              </a:tabLst>
            </a:pPr>
            <a:r>
              <a:rPr lang="en-US" altLang="en-US" sz="1600" b="1" dirty="0"/>
              <a:t>Cultural Sensitivity: </a:t>
            </a:r>
            <a:r>
              <a:rPr lang="en-US" altLang="en-US" sz="1600" dirty="0"/>
              <a:t>As Turkish is my first language, I can ensure the lyrics do not contain any sensitive content.</a:t>
            </a:r>
          </a:p>
          <a:p>
            <a:pPr fontAlgn="base">
              <a:spcAft>
                <a:spcPts val="800"/>
              </a:spcAft>
              <a:buClrTx/>
              <a:buSzTx/>
              <a:buFont typeface="Wingdings" panose="05000000000000000000" pitchFamily="2" charset="2"/>
              <a:buChar char="§"/>
              <a:tabLst>
                <a:tab pos="228600" algn="l"/>
                <a:tab pos="685800" algn="l"/>
                <a:tab pos="1143000" algn="l"/>
              </a:tabLst>
            </a:pPr>
            <a:r>
              <a:rPr lang="en-US" altLang="en-US" sz="1600" b="1" dirty="0"/>
              <a:t>Cultural Exposure: </a:t>
            </a:r>
            <a:r>
              <a:rPr lang="en-US" altLang="en-US" sz="1600" dirty="0"/>
              <a:t>I want to broaden your cultural knowledge and introduce you to the richness of Turkish music. Plus, providing an authentic cultural experience that you might not encounter elsewhere.</a:t>
            </a:r>
          </a:p>
          <a:p>
            <a:pPr fontAlgn="base">
              <a:spcAft>
                <a:spcPts val="800"/>
              </a:spcAft>
              <a:buClrTx/>
              <a:buSzTx/>
              <a:buFont typeface="Wingdings" panose="05000000000000000000" pitchFamily="2" charset="2"/>
              <a:buChar char="§"/>
              <a:tabLst>
                <a:tab pos="228600" algn="l"/>
                <a:tab pos="685800" algn="l"/>
                <a:tab pos="1143000" algn="l"/>
              </a:tabLst>
            </a:pPr>
            <a:r>
              <a:rPr lang="en-US" altLang="en-US" sz="1600" b="1" dirty="0"/>
              <a:t>Global Perspective: </a:t>
            </a:r>
            <a:r>
              <a:rPr lang="en-US" altLang="en-US" sz="1600" dirty="0"/>
              <a:t>Understanding and appreciating different cultures will expand your global perspective.</a:t>
            </a:r>
          </a:p>
          <a:p>
            <a:pPr fontAlgn="base">
              <a:spcAft>
                <a:spcPts val="800"/>
              </a:spcAft>
              <a:buClrTx/>
              <a:buSzTx/>
              <a:buFont typeface="Wingdings" panose="05000000000000000000" pitchFamily="2" charset="2"/>
              <a:buChar char="§"/>
              <a:tabLst>
                <a:tab pos="228600" algn="l"/>
                <a:tab pos="685800" algn="l"/>
                <a:tab pos="1143000" algn="l"/>
              </a:tabLst>
            </a:pPr>
            <a:r>
              <a:rPr lang="en-US" altLang="en-US" sz="1600" b="1" dirty="0"/>
              <a:t>Unique Activities: </a:t>
            </a:r>
            <a:r>
              <a:rPr lang="en-US" altLang="en-US" sz="1600" dirty="0"/>
              <a:t>If I played English songs that you already know, it would diminish the challenge of some activities, especially those focusing on guessing and interpretation. In addition, listening to something unfamiliar can be more engaging and thought-provoking.            </a:t>
            </a:r>
          </a:p>
          <a:p>
            <a:pPr marL="57150" marR="0" lvl="0" indent="-285750" fontAlgn="base">
              <a:spcBef>
                <a:spcPct val="0"/>
              </a:spcBef>
              <a:spcAft>
                <a:spcPct val="0"/>
              </a:spcAft>
              <a:buClrTx/>
              <a:buSzTx/>
              <a:buFont typeface="Wingdings" panose="05000000000000000000" pitchFamily="2" charset="2"/>
              <a:buChar char="§"/>
              <a:tabLst/>
            </a:pPr>
            <a:endParaRPr kumimoji="0" lang="en-US" altLang="en-US" sz="1600" b="0" i="0" u="none" strike="noStrike" cap="none" normalizeH="0" baseline="0" dirty="0">
              <a:ln>
                <a:noFill/>
              </a:ln>
              <a:effectLst/>
            </a:endParaRPr>
          </a:p>
        </p:txBody>
      </p:sp>
      <p:sp>
        <p:nvSpPr>
          <p:cNvPr id="4" name="Rectangle 2">
            <a:extLst>
              <a:ext uri="{FF2B5EF4-FFF2-40B4-BE49-F238E27FC236}">
                <a16:creationId xmlns:a16="http://schemas.microsoft.com/office/drawing/2014/main" id="{646F6AB1-771A-850C-7636-C28DF5A01832}"/>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01538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B641A4-ED4F-BF1E-4A84-82D2118FCC4D}"/>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Microphone and piano">
            <a:extLst>
              <a:ext uri="{FF2B5EF4-FFF2-40B4-BE49-F238E27FC236}">
                <a16:creationId xmlns:a16="http://schemas.microsoft.com/office/drawing/2014/main" id="{E553A6A6-0071-E3DD-5B60-4982DB45E0B8}"/>
              </a:ext>
            </a:extLst>
          </p:cNvPr>
          <p:cNvPicPr>
            <a:picLocks noChangeAspect="1"/>
          </p:cNvPicPr>
          <p:nvPr/>
        </p:nvPicPr>
        <p:blipFill>
          <a:blip r:embed="rId3"/>
          <a:srcRect r="6588" b="-1"/>
          <a:stretch/>
        </p:blipFill>
        <p:spPr>
          <a:xfrm>
            <a:off x="-11358" y="0"/>
            <a:ext cx="9669642" cy="6857990"/>
          </a:xfrm>
          <a:prstGeom prst="rect">
            <a:avLst/>
          </a:prstGeom>
        </p:spPr>
      </p:pic>
      <p:sp>
        <p:nvSpPr>
          <p:cNvPr id="49" name="Rectangle 4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3042AB-0706-08B9-D7ED-6E4E97BE7CF3}"/>
              </a:ext>
            </a:extLst>
          </p:cNvPr>
          <p:cNvSpPr>
            <a:spLocks noGrp="1"/>
          </p:cNvSpPr>
          <p:nvPr>
            <p:ph type="title"/>
          </p:nvPr>
        </p:nvSpPr>
        <p:spPr>
          <a:xfrm>
            <a:off x="8446390" y="1478553"/>
            <a:ext cx="3445765" cy="3692028"/>
          </a:xfrm>
          <a:noFill/>
        </p:spPr>
        <p:txBody>
          <a:bodyPr vert="horz" lIns="91440" tIns="45720" rIns="91440" bIns="45720" rtlCol="0" anchor="b">
            <a:normAutofit/>
          </a:bodyPr>
          <a:lstStyle/>
          <a:p>
            <a:pPr marL="0" marR="0">
              <a:spcAft>
                <a:spcPts val="800"/>
              </a:spcAft>
            </a:pPr>
            <a:r>
              <a:rPr lang="en-US" sz="2500" b="1" dirty="0">
                <a:solidFill>
                  <a:schemeClr val="accent6">
                    <a:lumMod val="75000"/>
                  </a:schemeClr>
                </a:solidFill>
                <a:effectLst/>
              </a:rPr>
              <a:t>And finally... You should feel lucky that at least I am not the one singing just to keep you awake. Or maybe, if you are lucky enough, one day I will sing only for you.</a:t>
            </a:r>
            <a:endParaRPr lang="en-US" sz="2500" dirty="0">
              <a:solidFill>
                <a:schemeClr val="accent6">
                  <a:lumMod val="75000"/>
                </a:schemeClr>
              </a:solidFill>
              <a:effectLst/>
            </a:endParaRPr>
          </a:p>
        </p:txBody>
      </p:sp>
      <p:sp>
        <p:nvSpPr>
          <p:cNvPr id="4" name="Rectangle 2">
            <a:extLst>
              <a:ext uri="{FF2B5EF4-FFF2-40B4-BE49-F238E27FC236}">
                <a16:creationId xmlns:a16="http://schemas.microsoft.com/office/drawing/2014/main" id="{7725022A-380D-0749-CA1C-877261EE3DCF}"/>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92473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45A974BA-64ED-0A08-C185-07E8E897E797}"/>
              </a:ext>
            </a:extLst>
          </p:cNvPr>
          <p:cNvSpPr>
            <a:spLocks noGrp="1"/>
          </p:cNvSpPr>
          <p:nvPr>
            <p:ph type="title"/>
          </p:nvPr>
        </p:nvSpPr>
        <p:spPr>
          <a:xfrm>
            <a:off x="178853" y="121479"/>
            <a:ext cx="2411948" cy="1008407"/>
          </a:xfrm>
          <a:solidFill>
            <a:schemeClr val="bg1"/>
          </a:solidFill>
        </p:spPr>
        <p:txBody>
          <a:bodyPr vert="horz" lIns="91440" tIns="45720" rIns="91440" bIns="45720" rtlCol="0" anchor="b">
            <a:normAutofit/>
          </a:bodyPr>
          <a:lstStyle/>
          <a:p>
            <a:r>
              <a:rPr lang="en-US" sz="4800" dirty="0">
                <a:solidFill>
                  <a:schemeClr val="accent5">
                    <a:lumMod val="75000"/>
                  </a:schemeClr>
                </a:solidFill>
              </a:rPr>
              <a:t>Rules</a:t>
            </a:r>
          </a:p>
        </p:txBody>
      </p:sp>
      <p:sp>
        <p:nvSpPr>
          <p:cNvPr id="7" name="TextBox 6">
            <a:extLst>
              <a:ext uri="{FF2B5EF4-FFF2-40B4-BE49-F238E27FC236}">
                <a16:creationId xmlns:a16="http://schemas.microsoft.com/office/drawing/2014/main" id="{E63EF868-154B-F0F9-DAA4-C24B8DF24E43}"/>
              </a:ext>
            </a:extLst>
          </p:cNvPr>
          <p:cNvSpPr txBox="1"/>
          <p:nvPr/>
        </p:nvSpPr>
        <p:spPr>
          <a:xfrm>
            <a:off x="300332" y="1351508"/>
            <a:ext cx="11237244" cy="4154984"/>
          </a:xfrm>
          <a:prstGeom prst="rect">
            <a:avLst/>
          </a:prstGeom>
          <a:solidFill>
            <a:schemeClr val="bg1"/>
          </a:solidFill>
        </p:spPr>
        <p:txBody>
          <a:bodyPr wrap="square">
            <a:spAutoFit/>
          </a:bodyPr>
          <a:lstStyle/>
          <a:p>
            <a:pPr marL="342900" indent="-342900">
              <a:buFont typeface="Wingdings" panose="05000000000000000000" pitchFamily="2" charset="2"/>
              <a:buChar char="Ø"/>
            </a:pPr>
            <a:r>
              <a:rPr lang="en-US" altLang="en-US" sz="2400" dirty="0"/>
              <a:t>The activity will take </a:t>
            </a:r>
            <a:r>
              <a:rPr lang="en-US" altLang="en-US" sz="2400" b="1" dirty="0"/>
              <a:t>no more than 4 minutes </a:t>
            </a:r>
            <a:r>
              <a:rPr lang="en-US" altLang="en-US" sz="2400" dirty="0"/>
              <a:t>of the class.</a:t>
            </a:r>
          </a:p>
          <a:p>
            <a:pPr marL="342900" marR="0" lvl="0" indent="-342900" eaLnBrk="0" fontAlgn="base" hangingPunct="0">
              <a:lnSpc>
                <a:spcPct val="100000"/>
              </a:lnSpc>
              <a:spcBef>
                <a:spcPct val="0"/>
              </a:spcBef>
              <a:spcAft>
                <a:spcPct val="0"/>
              </a:spcAft>
              <a:buClrTx/>
              <a:buSzTx/>
              <a:buFont typeface="Wingdings" panose="05000000000000000000" pitchFamily="2" charset="2"/>
              <a:buChar char="Ø"/>
              <a:tabLst/>
            </a:pPr>
            <a:r>
              <a:rPr lang="en-US" altLang="en-US" sz="2400" dirty="0"/>
              <a:t>It will </a:t>
            </a:r>
            <a:r>
              <a:rPr lang="en-US" altLang="en-US" sz="2400" b="1" dirty="0"/>
              <a:t>not be graded.</a:t>
            </a:r>
          </a:p>
          <a:p>
            <a:pPr marL="342900" marR="0" lvl="0" indent="-342900" eaLnBrk="0" fontAlgn="base" hangingPunct="0">
              <a:lnSpc>
                <a:spcPct val="100000"/>
              </a:lnSpc>
              <a:spcBef>
                <a:spcPct val="0"/>
              </a:spcBef>
              <a:spcAft>
                <a:spcPct val="0"/>
              </a:spcAft>
              <a:buClrTx/>
              <a:buSzTx/>
              <a:buFont typeface="Wingdings" panose="05000000000000000000" pitchFamily="2" charset="2"/>
              <a:buChar char="Ø"/>
              <a:tabLst/>
            </a:pPr>
            <a:r>
              <a:rPr lang="en-US" altLang="en-US" sz="2400" dirty="0"/>
              <a:t>Participation in this activity will count as </a:t>
            </a:r>
            <a:r>
              <a:rPr lang="en-US" altLang="en-US" sz="2400" b="1" dirty="0"/>
              <a:t>attendance.</a:t>
            </a:r>
          </a:p>
          <a:p>
            <a:pPr marL="342900" marR="0" lvl="0" indent="-342900" eaLnBrk="0" fontAlgn="base" hangingPunct="0">
              <a:lnSpc>
                <a:spcPct val="100000"/>
              </a:lnSpc>
              <a:spcBef>
                <a:spcPct val="0"/>
              </a:spcBef>
              <a:spcAft>
                <a:spcPct val="0"/>
              </a:spcAft>
              <a:buClrTx/>
              <a:buSzTx/>
              <a:buFont typeface="Wingdings" panose="05000000000000000000" pitchFamily="2" charset="2"/>
              <a:buChar char="Ø"/>
              <a:tabLst/>
            </a:pPr>
            <a:r>
              <a:rPr lang="en-US" altLang="en-US" sz="2400" dirty="0"/>
              <a:t>The activity will </a:t>
            </a:r>
            <a:r>
              <a:rPr lang="en-US" altLang="en-US" sz="2400" b="1" dirty="0"/>
              <a:t>begin with a creative question </a:t>
            </a:r>
            <a:r>
              <a:rPr lang="en-US" altLang="en-US" sz="2400" dirty="0"/>
              <a:t>(drawing) and </a:t>
            </a:r>
            <a:r>
              <a:rPr lang="en-US" altLang="en-US" sz="2400" b="1" dirty="0"/>
              <a:t>end with a short answer question.</a:t>
            </a:r>
          </a:p>
          <a:p>
            <a:pPr marL="342900" marR="0" lvl="0" indent="-342900" eaLnBrk="0" fontAlgn="base" hangingPunct="0">
              <a:lnSpc>
                <a:spcPct val="100000"/>
              </a:lnSpc>
              <a:spcBef>
                <a:spcPct val="0"/>
              </a:spcBef>
              <a:spcAft>
                <a:spcPct val="0"/>
              </a:spcAft>
              <a:buClrTx/>
              <a:buSzTx/>
              <a:buFont typeface="Wingdings" panose="05000000000000000000" pitchFamily="2" charset="2"/>
              <a:buChar char="Ø"/>
              <a:tabLst/>
            </a:pPr>
            <a:r>
              <a:rPr lang="en-US" altLang="en-US" sz="2400" dirty="0"/>
              <a:t>The </a:t>
            </a:r>
            <a:r>
              <a:rPr lang="en-US" altLang="en-US" sz="2400" b="1" dirty="0"/>
              <a:t>winner</a:t>
            </a:r>
            <a:r>
              <a:rPr lang="en-US" altLang="en-US" sz="2400" dirty="0"/>
              <a:t> of the day will receive </a:t>
            </a:r>
            <a:r>
              <a:rPr lang="en-US" altLang="en-US" sz="2400" b="1" dirty="0"/>
              <a:t>their favorite drink </a:t>
            </a:r>
            <a:r>
              <a:rPr lang="en-US" altLang="en-US" sz="2400" dirty="0"/>
              <a:t>during the next class.</a:t>
            </a:r>
          </a:p>
          <a:p>
            <a:pPr marL="342900" marR="0" lvl="0" indent="-342900" eaLnBrk="0" fontAlgn="base" hangingPunct="0">
              <a:lnSpc>
                <a:spcPct val="100000"/>
              </a:lnSpc>
              <a:spcBef>
                <a:spcPct val="0"/>
              </a:spcBef>
              <a:spcAft>
                <a:spcPct val="0"/>
              </a:spcAft>
              <a:buClrTx/>
              <a:buSzTx/>
              <a:buFont typeface="Wingdings" panose="05000000000000000000" pitchFamily="2" charset="2"/>
              <a:buChar char="Ø"/>
              <a:tabLst/>
            </a:pPr>
            <a:r>
              <a:rPr lang="en-US" altLang="en-US" sz="2400" dirty="0"/>
              <a:t>Even for the short answer question, which has a correct answer, I am more interested in the </a:t>
            </a:r>
            <a:r>
              <a:rPr lang="en-US" altLang="en-US" sz="2400" b="1" dirty="0"/>
              <a:t>reasoning behind their answer</a:t>
            </a:r>
            <a:r>
              <a:rPr lang="en-US" altLang="en-US" sz="2400" dirty="0"/>
              <a:t>. </a:t>
            </a:r>
            <a:r>
              <a:rPr lang="en-US" altLang="en-US" sz="2400" b="1" dirty="0"/>
              <a:t>How they explain their choice is more important than simply picking the right answer. </a:t>
            </a:r>
          </a:p>
          <a:p>
            <a:pPr marL="342900" indent="-342900">
              <a:buFont typeface="Wingdings" panose="05000000000000000000" pitchFamily="2" charset="2"/>
              <a:buChar char="Ø"/>
            </a:pPr>
            <a:endParaRPr lang="en-US" sz="2400" dirty="0"/>
          </a:p>
        </p:txBody>
      </p:sp>
      <p:sp>
        <p:nvSpPr>
          <p:cNvPr id="8" name="TextBox 7">
            <a:extLst>
              <a:ext uri="{FF2B5EF4-FFF2-40B4-BE49-F238E27FC236}">
                <a16:creationId xmlns:a16="http://schemas.microsoft.com/office/drawing/2014/main" id="{D08CF4F3-7014-4C70-30D1-BABA6388A6E0}"/>
              </a:ext>
            </a:extLst>
          </p:cNvPr>
          <p:cNvSpPr txBox="1"/>
          <p:nvPr/>
        </p:nvSpPr>
        <p:spPr>
          <a:xfrm>
            <a:off x="1384827" y="5506492"/>
            <a:ext cx="6145306" cy="369332"/>
          </a:xfrm>
          <a:prstGeom prst="rect">
            <a:avLst/>
          </a:prstGeom>
          <a:noFill/>
        </p:spPr>
        <p:txBody>
          <a:bodyPr wrap="square">
            <a:spAutoFit/>
          </a:bodyPr>
          <a:lstStyle/>
          <a:p>
            <a:endParaRPr lang="en-US" dirty="0"/>
          </a:p>
        </p:txBody>
      </p:sp>
      <p:sp>
        <p:nvSpPr>
          <p:cNvPr id="9" name="Title 1">
            <a:extLst>
              <a:ext uri="{FF2B5EF4-FFF2-40B4-BE49-F238E27FC236}">
                <a16:creationId xmlns:a16="http://schemas.microsoft.com/office/drawing/2014/main" id="{11FBFDE3-6C4B-41AA-904E-DF0D636F4801}"/>
              </a:ext>
            </a:extLst>
          </p:cNvPr>
          <p:cNvSpPr txBox="1">
            <a:spLocks/>
          </p:cNvSpPr>
          <p:nvPr/>
        </p:nvSpPr>
        <p:spPr>
          <a:xfrm>
            <a:off x="1604241" y="5173838"/>
            <a:ext cx="9592676" cy="1008407"/>
          </a:xfrm>
          <a:prstGeom prst="rect">
            <a:avLst/>
          </a:prstGeom>
          <a:solidFill>
            <a:schemeClr val="bg1"/>
          </a:solidFill>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accent6">
                    <a:lumMod val="75000"/>
                  </a:schemeClr>
                </a:solidFill>
              </a:rPr>
              <a:t>So, anyone can win any day…</a:t>
            </a:r>
          </a:p>
        </p:txBody>
      </p:sp>
    </p:spTree>
    <p:extLst>
      <p:ext uri="{BB962C8B-B14F-4D97-AF65-F5344CB8AC3E}">
        <p14:creationId xmlns:p14="http://schemas.microsoft.com/office/powerpoint/2010/main" val="218257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F354E7-A729-420D-CB0A-AA6D17A88A64}"/>
            </a:ext>
          </a:extLst>
        </p:cNvPr>
        <p:cNvGrpSpPr/>
        <p:nvPr/>
      </p:nvGrpSpPr>
      <p:grpSpPr>
        <a:xfrm>
          <a:off x="0" y="0"/>
          <a:ext cx="0" cy="0"/>
          <a:chOff x="0" y="0"/>
          <a:chExt cx="0" cy="0"/>
        </a:xfrm>
      </p:grpSpPr>
      <p:sp useBgFill="1">
        <p:nvSpPr>
          <p:cNvPr id="5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60"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phic 4" descr="Crawl with solid fill">
            <a:extLst>
              <a:ext uri="{FF2B5EF4-FFF2-40B4-BE49-F238E27FC236}">
                <a16:creationId xmlns:a16="http://schemas.microsoft.com/office/drawing/2014/main" id="{81497F8D-C4E6-F698-1C87-FF1A803B92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643063"/>
            <a:ext cx="4727448" cy="4727448"/>
          </a:xfrm>
          <a:prstGeom prst="rect">
            <a:avLst/>
          </a:prstGeom>
        </p:spPr>
      </p:pic>
      <p:grpSp>
        <p:nvGrpSpPr>
          <p:cNvPr id="62" name="Group 61">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50" name="Freeform: Shape 4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3" name="Freeform: Shape 62">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Freeform: Shape 5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409ECEE5-BC0F-23EB-EBC4-4E7F4D7D170F}"/>
              </a:ext>
            </a:extLst>
          </p:cNvPr>
          <p:cNvSpPr>
            <a:spLocks noGrp="1"/>
          </p:cNvSpPr>
          <p:nvPr>
            <p:ph type="ctrTitle"/>
          </p:nvPr>
        </p:nvSpPr>
        <p:spPr>
          <a:xfrm>
            <a:off x="5155224" y="4631231"/>
            <a:ext cx="8464924" cy="2226769"/>
          </a:xfrm>
        </p:spPr>
        <p:txBody>
          <a:bodyPr anchor="ctr">
            <a:normAutofit/>
          </a:bodyPr>
          <a:lstStyle/>
          <a:p>
            <a:pPr algn="l"/>
            <a:r>
              <a:rPr lang="en-US" sz="4800" dirty="0">
                <a:solidFill>
                  <a:schemeClr val="bg1"/>
                </a:solidFill>
              </a:rPr>
              <a:t> </a:t>
            </a:r>
            <a:r>
              <a:rPr lang="en-US" sz="7200" b="1" dirty="0">
                <a:solidFill>
                  <a:schemeClr val="accent5">
                    <a:lumMod val="75000"/>
                  </a:schemeClr>
                </a:solidFill>
              </a:rPr>
              <a:t>Are you ready?</a:t>
            </a:r>
            <a:endParaRPr lang="en-US" sz="2500" b="1" dirty="0">
              <a:solidFill>
                <a:schemeClr val="accent5">
                  <a:lumMod val="75000"/>
                </a:schemeClr>
              </a:solidFill>
            </a:endParaRPr>
          </a:p>
        </p:txBody>
      </p:sp>
    </p:spTree>
    <p:extLst>
      <p:ext uri="{BB962C8B-B14F-4D97-AF65-F5344CB8AC3E}">
        <p14:creationId xmlns:p14="http://schemas.microsoft.com/office/powerpoint/2010/main" val="45693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79DB00-6CB2-3B91-D5F0-30E3348AD077}"/>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background with black text&#10;&#10;Description automatically generated">
            <a:extLst>
              <a:ext uri="{FF2B5EF4-FFF2-40B4-BE49-F238E27FC236}">
                <a16:creationId xmlns:a16="http://schemas.microsoft.com/office/drawing/2014/main" id="{645032A9-EC22-53B7-35C8-8A793BBFBF69}"/>
              </a:ext>
            </a:extLst>
          </p:cNvPr>
          <p:cNvPicPr>
            <a:picLocks noChangeAspect="1"/>
          </p:cNvPicPr>
          <p:nvPr/>
        </p:nvPicPr>
        <p:blipFill>
          <a:blip r:embed="rId3"/>
          <a:srcRect r="8869"/>
          <a:stretch/>
        </p:blipFill>
        <p:spPr>
          <a:xfrm>
            <a:off x="643467" y="529596"/>
            <a:ext cx="10905066" cy="3230919"/>
          </a:xfrm>
          <a:prstGeom prst="rect">
            <a:avLst/>
          </a:prstGeom>
        </p:spPr>
      </p:pic>
      <p:sp>
        <p:nvSpPr>
          <p:cNvPr id="4" name="Rectangle 2">
            <a:extLst>
              <a:ext uri="{FF2B5EF4-FFF2-40B4-BE49-F238E27FC236}">
                <a16:creationId xmlns:a16="http://schemas.microsoft.com/office/drawing/2014/main" id="{24757804-6FD9-0A25-75CD-A00C3736386E}"/>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9" name="AutoShape 4" descr="Ceviz ağacı bakımı ve ceviz yetiştiriciliğinde 5 püf nokta!">
            <a:extLst>
              <a:ext uri="{FF2B5EF4-FFF2-40B4-BE49-F238E27FC236}">
                <a16:creationId xmlns:a16="http://schemas.microsoft.com/office/drawing/2014/main" id="{B5218A91-7E34-BE25-F240-1C5FE11BED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13232041"/>
      </p:ext>
    </p:extLst>
  </p:cSld>
  <p:clrMapOvr>
    <a:masterClrMapping/>
  </p:clrMapOvr>
  <p:transition spd="slow">
    <p:cover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Custom 6">
      <a:dk1>
        <a:sysClr val="windowText" lastClr="000000"/>
      </a:dk1>
      <a:lt1>
        <a:sysClr val="window" lastClr="FFFFFF"/>
      </a:lt1>
      <a:dk2>
        <a:srgbClr val="0E2841"/>
      </a:dk2>
      <a:lt2>
        <a:srgbClr val="E8E8E8"/>
      </a:lt2>
      <a:accent1>
        <a:srgbClr val="A5A5A5"/>
      </a:accent1>
      <a:accent2>
        <a:srgbClr val="A5A5A5"/>
      </a:accent2>
      <a:accent3>
        <a:srgbClr val="7F7F7F"/>
      </a:accent3>
      <a:accent4>
        <a:srgbClr val="CC0099"/>
      </a:accent4>
      <a:accent5>
        <a:srgbClr val="993366"/>
      </a:accent5>
      <a:accent6>
        <a:srgbClr val="FF00FF"/>
      </a:accent6>
      <a:hlink>
        <a:srgbClr val="467886"/>
      </a:hlink>
      <a:folHlink>
        <a:srgbClr val="96607D"/>
      </a:folHlink>
    </a:clrScheme>
    <a:fontScheme name="Damla">
      <a:majorFont>
        <a:latin typeface="Georgia Pro Black"/>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1038</TotalTime>
  <Words>810</Words>
  <Application>Microsoft Office PowerPoint</Application>
  <PresentationFormat>Widescreen</PresentationFormat>
  <Paragraphs>107</Paragraphs>
  <Slides>45</Slides>
  <Notes>38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Aptos</vt:lpstr>
      <vt:lpstr>Aptos Display</vt:lpstr>
      <vt:lpstr>Arial</vt:lpstr>
      <vt:lpstr>Calibri</vt:lpstr>
      <vt:lpstr>Century Gothic</vt:lpstr>
      <vt:lpstr>Georgia Pro Black</vt:lpstr>
      <vt:lpstr>Wingdings</vt:lpstr>
      <vt:lpstr>Office Theme</vt:lpstr>
      <vt:lpstr>Office Theme</vt:lpstr>
      <vt:lpstr>PowerPoint Presentation</vt:lpstr>
      <vt:lpstr>Wake Up and Tune In: Using Music to Energize Early Classes</vt:lpstr>
      <vt:lpstr>PowerPoint Presentation</vt:lpstr>
      <vt:lpstr>Why We Will Start Our Class with a Music Activity That Is Not Related to Our Course Content? </vt:lpstr>
      <vt:lpstr>Why I will Always Play Turkish Music?</vt:lpstr>
      <vt:lpstr>And finally... You should feel lucky that at least I am not the one singing just to keep you awake. Or maybe, if you are lucky enough, one day I will sing only for you.</vt:lpstr>
      <vt:lpstr>Rules</vt:lpstr>
      <vt:lpstr> Are you 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Oktoberbest Playlist Spotify Link</vt:lpstr>
      <vt:lpstr>DISCUSSION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Damla Sonmez</dc:creator>
  <cp:lastModifiedBy>Damla Sonmez</cp:lastModifiedBy>
  <cp:revision>1</cp:revision>
  <dcterms:created xsi:type="dcterms:W3CDTF">2024-10-10T01:06:37Z</dcterms:created>
  <dcterms:modified xsi:type="dcterms:W3CDTF">2024-10-26T17:04:54Z</dcterms:modified>
</cp:coreProperties>
</file>